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1478" r:id="rId2"/>
  </p:sldIdLst>
  <p:sldSz cx="9137650" cy="6851650"/>
  <p:notesSz cx="6797675" cy="9926638"/>
  <p:embeddedFontLst>
    <p:embeddedFont>
      <p:font typeface="KoPub돋움체 Bold" panose="020B0600000101010101" charset="-127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맑은 고딕" panose="020B0503020000020004" pitchFamily="50" charset="-127"/>
      <p:regular r:id="rId11"/>
      <p:bold r:id="rId12"/>
    </p:embeddedFont>
  </p:embeddedFontLst>
  <p:defaultTextStyle>
    <a:defPPr algn="l" rtl="0" eaLnBrk="0" latinLnBrk="0" hangingPunct="0">
      <a:defRPr kumimoji="1" lang="ko-KR" altLang="en-US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0" userDrawn="1">
          <p15:clr>
            <a:srgbClr val="A4A3A4"/>
          </p15:clr>
        </p15:guide>
        <p15:guide id="3" pos="3014" userDrawn="1">
          <p15:clr>
            <a:srgbClr val="A4A3A4"/>
          </p15:clr>
        </p15:guide>
        <p15:guide id="4" pos="247" userDrawn="1">
          <p15:clr>
            <a:srgbClr val="A4A3A4"/>
          </p15:clr>
        </p15:guide>
        <p15:guide id="7" orient="horz" pos="4086" userDrawn="1">
          <p15:clr>
            <a:srgbClr val="A4A3A4"/>
          </p15:clr>
        </p15:guide>
        <p15:guide id="9" orient="horz" pos="3678" userDrawn="1">
          <p15:clr>
            <a:srgbClr val="A4A3A4"/>
          </p15:clr>
        </p15:guide>
        <p15:guide id="11" orient="horz" pos="661" userDrawn="1">
          <p15:clr>
            <a:srgbClr val="A4A3A4"/>
          </p15:clr>
        </p15:guide>
        <p15:guide id="13" pos="2923" userDrawn="1">
          <p15:clr>
            <a:srgbClr val="A4A3A4"/>
          </p15:clr>
        </p15:guide>
        <p15:guide id="15" pos="293" userDrawn="1">
          <p15:clr>
            <a:srgbClr val="A4A3A4"/>
          </p15:clr>
        </p15:guide>
        <p15:guide id="16" orient="horz" pos="956" userDrawn="1">
          <p15:clr>
            <a:srgbClr val="A4A3A4"/>
          </p15:clr>
        </p15:guide>
        <p15:guide id="17" orient="horz" pos="1024" userDrawn="1">
          <p15:clr>
            <a:srgbClr val="A4A3A4"/>
          </p15:clr>
        </p15:guide>
        <p15:guide id="18" orient="horz" pos="2113" userDrawn="1">
          <p15:clr>
            <a:srgbClr val="A4A3A4"/>
          </p15:clr>
        </p15:guide>
        <p15:guide id="19" orient="horz" pos="2544" userDrawn="1">
          <p15:clr>
            <a:srgbClr val="A4A3A4"/>
          </p15:clr>
        </p15:guide>
        <p15:guide id="21" pos="2833" userDrawn="1">
          <p15:clr>
            <a:srgbClr val="A4A3A4"/>
          </p15:clr>
        </p15:guide>
        <p15:guide id="22" pos="3853" userDrawn="1">
          <p15:clr>
            <a:srgbClr val="A4A3A4"/>
          </p15:clr>
        </p15:guide>
        <p15:guide id="24" pos="5600" userDrawn="1">
          <p15:clr>
            <a:srgbClr val="A4A3A4"/>
          </p15:clr>
        </p15:guide>
        <p15:guide id="25" pos="3059" userDrawn="1">
          <p15:clr>
            <a:srgbClr val="A4A3A4"/>
          </p15:clr>
        </p15:guide>
        <p15:guide id="26" pos="156" userDrawn="1">
          <p15:clr>
            <a:srgbClr val="A4A3A4"/>
          </p15:clr>
        </p15:guide>
        <p15:guide id="28" pos="2107" userDrawn="1">
          <p15:clr>
            <a:srgbClr val="A4A3A4"/>
          </p15:clr>
        </p15:guide>
        <p15:guide id="29" pos="2062" userDrawn="1">
          <p15:clr>
            <a:srgbClr val="A4A3A4"/>
          </p15:clr>
        </p15:guide>
        <p15:guide id="30" pos="3899" userDrawn="1">
          <p15:clr>
            <a:srgbClr val="A4A3A4"/>
          </p15:clr>
        </p15:guide>
        <p15:guide id="32" pos="3785" userDrawn="1">
          <p15:clr>
            <a:srgbClr val="A4A3A4"/>
          </p15:clr>
        </p15:guide>
        <p15:guide id="33" pos="1993" userDrawn="1">
          <p15:clr>
            <a:srgbClr val="A4A3A4"/>
          </p15:clr>
        </p15:guide>
        <p15:guide id="36" orient="horz" pos="888" userDrawn="1">
          <p15:clr>
            <a:srgbClr val="A4A3A4"/>
          </p15:clr>
        </p15:guide>
        <p15:guide id="37" orient="horz" pos="2657" userDrawn="1">
          <p15:clr>
            <a:srgbClr val="A4A3A4"/>
          </p15:clr>
        </p15:guide>
        <p15:guide id="38" orient="horz" pos="39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3" userDrawn="1">
          <p15:clr>
            <a:srgbClr val="A4A3A4"/>
          </p15:clr>
        </p15:guide>
        <p15:guide id="2" pos="2121" userDrawn="1">
          <p15:clr>
            <a:srgbClr val="A4A3A4"/>
          </p15:clr>
        </p15:guide>
        <p15:guide id="3" orient="horz" pos="3125" userDrawn="1">
          <p15:clr>
            <a:srgbClr val="A4A3A4"/>
          </p15:clr>
        </p15:guide>
        <p15:guide id="4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계정" initials="M계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FF0"/>
    <a:srgbClr val="F8E0E1"/>
    <a:srgbClr val="0000FF"/>
    <a:srgbClr val="AC2428"/>
    <a:srgbClr val="7F7F7F"/>
    <a:srgbClr val="009900"/>
    <a:srgbClr val="FF3D67"/>
    <a:srgbClr val="4684DA"/>
    <a:srgbClr val="874932"/>
    <a:srgbClr val="ED94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31" autoAdjust="0"/>
    <p:restoredTop sz="96391" autoAdjust="0"/>
  </p:normalViewPr>
  <p:slideViewPr>
    <p:cSldViewPr>
      <p:cViewPr varScale="1">
        <p:scale>
          <a:sx n="76" d="100"/>
          <a:sy n="76" d="100"/>
        </p:scale>
        <p:origin x="1806" y="96"/>
      </p:cViewPr>
      <p:guideLst>
        <p:guide orient="horz" pos="1500"/>
        <p:guide pos="3014"/>
        <p:guide pos="247"/>
        <p:guide orient="horz" pos="4086"/>
        <p:guide orient="horz" pos="3678"/>
        <p:guide orient="horz" pos="661"/>
        <p:guide pos="2923"/>
        <p:guide pos="293"/>
        <p:guide orient="horz" pos="956"/>
        <p:guide orient="horz" pos="1024"/>
        <p:guide orient="horz" pos="2113"/>
        <p:guide orient="horz" pos="2544"/>
        <p:guide pos="2833"/>
        <p:guide pos="3853"/>
        <p:guide pos="5600"/>
        <p:guide pos="3059"/>
        <p:guide pos="156"/>
        <p:guide pos="2107"/>
        <p:guide pos="2062"/>
        <p:guide pos="3899"/>
        <p:guide pos="3785"/>
        <p:guide pos="1993"/>
        <p:guide orient="horz" pos="888"/>
        <p:guide orient="horz" pos="2657"/>
        <p:guide orient="horz" pos="3995"/>
      </p:guideLst>
    </p:cSldViewPr>
  </p:slideViewPr>
  <p:outlineViewPr>
    <p:cViewPr>
      <p:scale>
        <a:sx n="66" d="100"/>
        <a:sy n="66" d="100"/>
      </p:scale>
      <p:origin x="0" y="-162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3012" y="120"/>
      </p:cViewPr>
      <p:guideLst>
        <p:guide orient="horz" pos="3123"/>
        <p:guide pos="2121"/>
        <p:guide orient="horz" pos="3125"/>
        <p:guide pos="214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9" y="18"/>
            <a:ext cx="2945659" cy="498056"/>
          </a:xfrm>
          <a:prstGeom prst="rect">
            <a:avLst/>
          </a:prstGeom>
        </p:spPr>
        <p:txBody>
          <a:bodyPr vert="horz" lIns="91437" tIns="45719" rIns="91437" bIns="45719"/>
          <a:lstStyle>
            <a:lvl1pPr algn="l">
              <a:defRPr sz="13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54" y="18"/>
            <a:ext cx="2945659" cy="498056"/>
          </a:xfrm>
          <a:prstGeom prst="rect">
            <a:avLst/>
          </a:prstGeom>
        </p:spPr>
        <p:txBody>
          <a:bodyPr vert="horz" lIns="91437" tIns="45719" rIns="91437" bIns="45719"/>
          <a:lstStyle>
            <a:lvl1pPr algn="r">
              <a:defRPr sz="1300"/>
            </a:lvl1pPr>
          </a:lstStyle>
          <a:p>
            <a:pPr lvl="0">
              <a:defRPr/>
            </a:pPr>
            <a:fld id="{B55C6663-2B93-40AE-AEDF-BEC9D003D1C4}" type="datetime1">
              <a:rPr lang="ko-KR" altLang="en-US"/>
              <a:pPr lvl="0">
                <a:defRPr/>
              </a:pPr>
              <a:t>2024-07-03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9" y="9428587"/>
            <a:ext cx="2945659" cy="498055"/>
          </a:xfrm>
          <a:prstGeom prst="rect">
            <a:avLst/>
          </a:prstGeom>
        </p:spPr>
        <p:txBody>
          <a:bodyPr vert="horz" lIns="91437" tIns="45719" rIns="91437" bIns="45719" anchor="b"/>
          <a:lstStyle>
            <a:lvl1pPr algn="l">
              <a:defRPr sz="13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54" y="9428587"/>
            <a:ext cx="2945659" cy="498055"/>
          </a:xfrm>
          <a:prstGeom prst="rect">
            <a:avLst/>
          </a:prstGeom>
        </p:spPr>
        <p:txBody>
          <a:bodyPr vert="horz" lIns="91437" tIns="45719" rIns="91437" bIns="45719" anchor="b"/>
          <a:lstStyle>
            <a:lvl1pPr algn="r">
              <a:defRPr sz="1300"/>
            </a:lvl1pPr>
          </a:lstStyle>
          <a:p>
            <a:pPr lvl="0">
              <a:defRPr/>
            </a:pPr>
            <a:fld id="{B6FDB1F1-E7D3-4875-AC4C-E4A51E5EA4B1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354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9" y="21"/>
            <a:ext cx="2945659" cy="496331"/>
          </a:xfrm>
          <a:prstGeom prst="rect">
            <a:avLst/>
          </a:prstGeom>
        </p:spPr>
        <p:txBody>
          <a:bodyPr vert="horz" lIns="91437" tIns="45719" rIns="91437" bIns="45719"/>
          <a:lstStyle>
            <a:lvl1pPr algn="l">
              <a:defRPr sz="13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54" y="21"/>
            <a:ext cx="2945659" cy="496331"/>
          </a:xfrm>
          <a:prstGeom prst="rect">
            <a:avLst/>
          </a:prstGeom>
        </p:spPr>
        <p:txBody>
          <a:bodyPr vert="horz" lIns="91437" tIns="45719" rIns="91437" bIns="45719"/>
          <a:lstStyle>
            <a:lvl1pPr algn="r">
              <a:defRPr sz="1300"/>
            </a:lvl1pPr>
          </a:lstStyle>
          <a:p>
            <a:pPr lvl="0">
              <a:defRPr/>
            </a:pPr>
            <a:fld id="{E2B2BC9D-A816-4D0A-858B-1D023B3A8ACA}" type="datetime1">
              <a:rPr lang="ko-KR" altLang="en-US"/>
              <a:pPr lvl="0">
                <a:defRPr/>
              </a:pPr>
              <a:t>2024-07-03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5988" y="742950"/>
            <a:ext cx="4965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7" tIns="45719" rIns="91437" bIns="45719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66"/>
            <a:ext cx="5438140" cy="4466988"/>
          </a:xfrm>
          <a:prstGeom prst="rect">
            <a:avLst/>
          </a:prstGeom>
        </p:spPr>
        <p:txBody>
          <a:bodyPr vert="horz" lIns="91437" tIns="45719" rIns="91437" bIns="45719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9" y="9428601"/>
            <a:ext cx="2945659" cy="496331"/>
          </a:xfrm>
          <a:prstGeom prst="rect">
            <a:avLst/>
          </a:prstGeom>
        </p:spPr>
        <p:txBody>
          <a:bodyPr vert="horz" lIns="91437" tIns="45719" rIns="91437" bIns="45719" anchor="b"/>
          <a:lstStyle>
            <a:lvl1pPr algn="l">
              <a:defRPr sz="13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54" y="9428601"/>
            <a:ext cx="2945659" cy="496331"/>
          </a:xfrm>
          <a:prstGeom prst="rect">
            <a:avLst/>
          </a:prstGeom>
        </p:spPr>
        <p:txBody>
          <a:bodyPr vert="horz" lIns="91437" tIns="45719" rIns="91437" bIns="45719" anchor="b"/>
          <a:lstStyle>
            <a:lvl1pPr algn="r">
              <a:defRPr sz="13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51668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9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0810">
              <a:defRPr/>
            </a:pPr>
            <a:fld id="{09F4262C-968C-4EE9-8164-CE16364706B3}" type="slidenum">
              <a:rPr lang="ko-KR" altLang="en-US">
                <a:solidFill>
                  <a:prstClr val="black"/>
                </a:solidFill>
                <a:latin typeface="Calibri"/>
                <a:ea typeface="맑은 고딕" panose="020B0503020000020004" pitchFamily="50" charset="-127"/>
              </a:rPr>
              <a:pPr defTabSz="880810">
                <a:defRPr/>
              </a:pPr>
              <a:t>1</a:t>
            </a:fld>
            <a:endParaRPr lang="ko-KR" altLang="en-US">
              <a:solidFill>
                <a:prstClr val="black"/>
              </a:solidFill>
              <a:latin typeface="Calibri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3106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4개" preserve="1" userDrawn="1">
  <p:cSld name="1_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489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446"/>
          <a:stretch/>
        </p:blipFill>
        <p:spPr>
          <a:xfrm>
            <a:off x="-177" y="5152417"/>
            <a:ext cx="9218596" cy="184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8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계획의개요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그림 121">
            <a:extLst>
              <a:ext uri="{FF2B5EF4-FFF2-40B4-BE49-F238E27FC236}">
                <a16:creationId xmlns:a16="http://schemas.microsoft.com/office/drawing/2014/main" id="{CAE707A6-B0D3-4D3C-B834-05AC761EA4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358" y="6546986"/>
            <a:ext cx="1060474" cy="241149"/>
          </a:xfrm>
          <a:prstGeom prst="rect">
            <a:avLst/>
          </a:prstGeom>
        </p:spPr>
      </p:pic>
      <p:sp>
        <p:nvSpPr>
          <p:cNvPr id="4" name="직사각형 3"/>
          <p:cNvSpPr/>
          <p:nvPr userDrawn="1"/>
        </p:nvSpPr>
        <p:spPr>
          <a:xfrm>
            <a:off x="0" y="-12700"/>
            <a:ext cx="9137650" cy="775525"/>
          </a:xfrm>
          <a:prstGeom prst="rect">
            <a:avLst/>
          </a:prstGeom>
          <a:solidFill>
            <a:srgbClr val="AC2428"/>
          </a:solidFill>
          <a:ln w="15875">
            <a:noFill/>
            <a:prstDash val="solid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 b="1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D7908EAE-F1D6-4515-ABAB-39B31DBE1BC5}"/>
              </a:ext>
            </a:extLst>
          </p:cNvPr>
          <p:cNvGrpSpPr/>
          <p:nvPr userDrawn="1"/>
        </p:nvGrpSpPr>
        <p:grpSpPr>
          <a:xfrm>
            <a:off x="6042660" y="261601"/>
            <a:ext cx="3036328" cy="477352"/>
            <a:chOff x="2083261" y="2014543"/>
            <a:chExt cx="6525290" cy="1116424"/>
          </a:xfrm>
          <a:solidFill>
            <a:schemeClr val="bg1">
              <a:alpha val="50000"/>
            </a:schemeClr>
          </a:solidFill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990F93EF-6FC1-4604-9C34-420346371B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7465" y="2521657"/>
              <a:ext cx="894396" cy="590208"/>
            </a:xfrm>
            <a:custGeom>
              <a:avLst/>
              <a:gdLst>
                <a:gd name="T0" fmla="*/ 172 w 1160"/>
                <a:gd name="T1" fmla="*/ 192 h 689"/>
                <a:gd name="T2" fmla="*/ 172 w 1160"/>
                <a:gd name="T3" fmla="*/ 250 h 689"/>
                <a:gd name="T4" fmla="*/ 172 w 1160"/>
                <a:gd name="T5" fmla="*/ 393 h 689"/>
                <a:gd name="T6" fmla="*/ 201 w 1160"/>
                <a:gd name="T7" fmla="*/ 510 h 689"/>
                <a:gd name="T8" fmla="*/ 201 w 1160"/>
                <a:gd name="T9" fmla="*/ 595 h 689"/>
                <a:gd name="T10" fmla="*/ 81 w 1160"/>
                <a:gd name="T11" fmla="*/ 566 h 689"/>
                <a:gd name="T12" fmla="*/ 81 w 1160"/>
                <a:gd name="T13" fmla="*/ 510 h 689"/>
                <a:gd name="T14" fmla="*/ 81 w 1160"/>
                <a:gd name="T15" fmla="*/ 364 h 689"/>
                <a:gd name="T16" fmla="*/ 55 w 1160"/>
                <a:gd name="T17" fmla="*/ 250 h 689"/>
                <a:gd name="T18" fmla="*/ 110 w 1160"/>
                <a:gd name="T19" fmla="*/ 624 h 689"/>
                <a:gd name="T20" fmla="*/ 139 w 1160"/>
                <a:gd name="T21" fmla="*/ 510 h 689"/>
                <a:gd name="T22" fmla="*/ 139 w 1160"/>
                <a:gd name="T23" fmla="*/ 452 h 689"/>
                <a:gd name="T24" fmla="*/ 139 w 1160"/>
                <a:gd name="T25" fmla="*/ 309 h 689"/>
                <a:gd name="T26" fmla="*/ 110 w 1160"/>
                <a:gd name="T27" fmla="*/ 192 h 689"/>
                <a:gd name="T28" fmla="*/ 614 w 1160"/>
                <a:gd name="T29" fmla="*/ 689 h 689"/>
                <a:gd name="T30" fmla="*/ 530 w 1160"/>
                <a:gd name="T31" fmla="*/ 595 h 689"/>
                <a:gd name="T32" fmla="*/ 500 w 1160"/>
                <a:gd name="T33" fmla="*/ 481 h 689"/>
                <a:gd name="T34" fmla="*/ 500 w 1160"/>
                <a:gd name="T35" fmla="*/ 393 h 689"/>
                <a:gd name="T36" fmla="*/ 530 w 1160"/>
                <a:gd name="T37" fmla="*/ 279 h 689"/>
                <a:gd name="T38" fmla="*/ 530 w 1160"/>
                <a:gd name="T39" fmla="*/ 221 h 689"/>
                <a:gd name="T40" fmla="*/ 530 w 1160"/>
                <a:gd name="T41" fmla="*/ 78 h 689"/>
                <a:gd name="T42" fmla="*/ 559 w 1160"/>
                <a:gd name="T43" fmla="*/ 540 h 689"/>
                <a:gd name="T44" fmla="*/ 559 w 1160"/>
                <a:gd name="T45" fmla="*/ 452 h 689"/>
                <a:gd name="T46" fmla="*/ 588 w 1160"/>
                <a:gd name="T47" fmla="*/ 338 h 689"/>
                <a:gd name="T48" fmla="*/ 588 w 1160"/>
                <a:gd name="T49" fmla="*/ 279 h 689"/>
                <a:gd name="T50" fmla="*/ 588 w 1160"/>
                <a:gd name="T51" fmla="*/ 136 h 689"/>
                <a:gd name="T52" fmla="*/ 731 w 1160"/>
                <a:gd name="T53" fmla="*/ 107 h 689"/>
                <a:gd name="T54" fmla="*/ 731 w 1160"/>
                <a:gd name="T55" fmla="*/ 192 h 689"/>
                <a:gd name="T56" fmla="*/ 702 w 1160"/>
                <a:gd name="T57" fmla="*/ 309 h 689"/>
                <a:gd name="T58" fmla="*/ 702 w 1160"/>
                <a:gd name="T59" fmla="*/ 364 h 689"/>
                <a:gd name="T60" fmla="*/ 702 w 1160"/>
                <a:gd name="T61" fmla="*/ 510 h 689"/>
                <a:gd name="T62" fmla="*/ 731 w 1160"/>
                <a:gd name="T63" fmla="*/ 624 h 689"/>
                <a:gd name="T64" fmla="*/ 673 w 1160"/>
                <a:gd name="T65" fmla="*/ 136 h 689"/>
                <a:gd name="T66" fmla="*/ 643 w 1160"/>
                <a:gd name="T67" fmla="*/ 250 h 689"/>
                <a:gd name="T68" fmla="*/ 643 w 1160"/>
                <a:gd name="T69" fmla="*/ 309 h 689"/>
                <a:gd name="T70" fmla="*/ 643 w 1160"/>
                <a:gd name="T71" fmla="*/ 452 h 689"/>
                <a:gd name="T72" fmla="*/ 673 w 1160"/>
                <a:gd name="T73" fmla="*/ 566 h 689"/>
                <a:gd name="T74" fmla="*/ 432 w 1160"/>
                <a:gd name="T75" fmla="*/ 689 h 689"/>
                <a:gd name="T76" fmla="*/ 377 w 1160"/>
                <a:gd name="T77" fmla="*/ 279 h 689"/>
                <a:gd name="T78" fmla="*/ 377 w 1160"/>
                <a:gd name="T79" fmla="*/ 338 h 689"/>
                <a:gd name="T80" fmla="*/ 377 w 1160"/>
                <a:gd name="T81" fmla="*/ 481 h 689"/>
                <a:gd name="T82" fmla="*/ 403 w 1160"/>
                <a:gd name="T83" fmla="*/ 595 h 689"/>
                <a:gd name="T84" fmla="*/ 347 w 1160"/>
                <a:gd name="T85" fmla="*/ 279 h 689"/>
                <a:gd name="T86" fmla="*/ 318 w 1160"/>
                <a:gd name="T87" fmla="*/ 393 h 689"/>
                <a:gd name="T88" fmla="*/ 318 w 1160"/>
                <a:gd name="T89" fmla="*/ 452 h 689"/>
                <a:gd name="T90" fmla="*/ 318 w 1160"/>
                <a:gd name="T91" fmla="*/ 595 h 689"/>
                <a:gd name="T92" fmla="*/ 793 w 1160"/>
                <a:gd name="T93" fmla="*/ 250 h 689"/>
                <a:gd name="T94" fmla="*/ 822 w 1160"/>
                <a:gd name="T95" fmla="*/ 566 h 689"/>
                <a:gd name="T96" fmla="*/ 822 w 1160"/>
                <a:gd name="T97" fmla="*/ 481 h 689"/>
                <a:gd name="T98" fmla="*/ 852 w 1160"/>
                <a:gd name="T99" fmla="*/ 364 h 689"/>
                <a:gd name="T100" fmla="*/ 852 w 1160"/>
                <a:gd name="T101" fmla="*/ 309 h 689"/>
                <a:gd name="T102" fmla="*/ 910 w 1160"/>
                <a:gd name="T103" fmla="*/ 510 h 689"/>
                <a:gd name="T104" fmla="*/ 881 w 1160"/>
                <a:gd name="T105" fmla="*/ 393 h 689"/>
                <a:gd name="T106" fmla="*/ 881 w 1160"/>
                <a:gd name="T107" fmla="*/ 309 h 689"/>
                <a:gd name="T108" fmla="*/ 1095 w 1160"/>
                <a:gd name="T109" fmla="*/ 686 h 689"/>
                <a:gd name="T110" fmla="*/ 1030 w 1160"/>
                <a:gd name="T111" fmla="*/ 543 h 689"/>
                <a:gd name="T112" fmla="*/ 1030 w 1160"/>
                <a:gd name="T113" fmla="*/ 491 h 689"/>
                <a:gd name="T114" fmla="*/ 1082 w 1160"/>
                <a:gd name="T115" fmla="*/ 556 h 689"/>
                <a:gd name="T116" fmla="*/ 1056 w 1160"/>
                <a:gd name="T117" fmla="*/ 452 h 689"/>
                <a:gd name="T118" fmla="*/ 1108 w 1160"/>
                <a:gd name="T119" fmla="*/ 595 h 689"/>
                <a:gd name="T120" fmla="*/ 1134 w 1160"/>
                <a:gd name="T121" fmla="*/ 491 h 689"/>
                <a:gd name="T122" fmla="*/ 1134 w 1160"/>
                <a:gd name="T123" fmla="*/ 43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0" h="689">
                  <a:moveTo>
                    <a:pt x="152" y="101"/>
                  </a:moveTo>
                  <a:lnTo>
                    <a:pt x="0" y="133"/>
                  </a:lnTo>
                  <a:lnTo>
                    <a:pt x="0" y="689"/>
                  </a:lnTo>
                  <a:lnTo>
                    <a:pt x="247" y="689"/>
                  </a:lnTo>
                  <a:lnTo>
                    <a:pt x="247" y="146"/>
                  </a:lnTo>
                  <a:lnTo>
                    <a:pt x="152" y="159"/>
                  </a:lnTo>
                  <a:lnTo>
                    <a:pt x="152" y="101"/>
                  </a:lnTo>
                  <a:lnTo>
                    <a:pt x="152" y="101"/>
                  </a:lnTo>
                  <a:close/>
                  <a:moveTo>
                    <a:pt x="172" y="192"/>
                  </a:moveTo>
                  <a:lnTo>
                    <a:pt x="201" y="192"/>
                  </a:lnTo>
                  <a:lnTo>
                    <a:pt x="201" y="221"/>
                  </a:lnTo>
                  <a:lnTo>
                    <a:pt x="172" y="221"/>
                  </a:lnTo>
                  <a:lnTo>
                    <a:pt x="172" y="192"/>
                  </a:lnTo>
                  <a:close/>
                  <a:moveTo>
                    <a:pt x="172" y="250"/>
                  </a:moveTo>
                  <a:lnTo>
                    <a:pt x="201" y="250"/>
                  </a:lnTo>
                  <a:lnTo>
                    <a:pt x="201" y="279"/>
                  </a:lnTo>
                  <a:lnTo>
                    <a:pt x="172" y="279"/>
                  </a:lnTo>
                  <a:lnTo>
                    <a:pt x="172" y="250"/>
                  </a:lnTo>
                  <a:close/>
                  <a:moveTo>
                    <a:pt x="172" y="309"/>
                  </a:moveTo>
                  <a:lnTo>
                    <a:pt x="201" y="309"/>
                  </a:lnTo>
                  <a:lnTo>
                    <a:pt x="201" y="338"/>
                  </a:lnTo>
                  <a:lnTo>
                    <a:pt x="172" y="338"/>
                  </a:lnTo>
                  <a:lnTo>
                    <a:pt x="172" y="309"/>
                  </a:lnTo>
                  <a:close/>
                  <a:moveTo>
                    <a:pt x="172" y="364"/>
                  </a:moveTo>
                  <a:lnTo>
                    <a:pt x="201" y="364"/>
                  </a:lnTo>
                  <a:lnTo>
                    <a:pt x="201" y="393"/>
                  </a:lnTo>
                  <a:lnTo>
                    <a:pt x="172" y="393"/>
                  </a:lnTo>
                  <a:lnTo>
                    <a:pt x="172" y="364"/>
                  </a:lnTo>
                  <a:close/>
                  <a:moveTo>
                    <a:pt x="172" y="423"/>
                  </a:moveTo>
                  <a:lnTo>
                    <a:pt x="201" y="423"/>
                  </a:lnTo>
                  <a:lnTo>
                    <a:pt x="201" y="452"/>
                  </a:lnTo>
                  <a:lnTo>
                    <a:pt x="172" y="452"/>
                  </a:lnTo>
                  <a:lnTo>
                    <a:pt x="172" y="423"/>
                  </a:lnTo>
                  <a:close/>
                  <a:moveTo>
                    <a:pt x="172" y="481"/>
                  </a:moveTo>
                  <a:lnTo>
                    <a:pt x="201" y="481"/>
                  </a:lnTo>
                  <a:lnTo>
                    <a:pt x="201" y="510"/>
                  </a:lnTo>
                  <a:lnTo>
                    <a:pt x="172" y="510"/>
                  </a:lnTo>
                  <a:lnTo>
                    <a:pt x="172" y="481"/>
                  </a:lnTo>
                  <a:close/>
                  <a:moveTo>
                    <a:pt x="172" y="540"/>
                  </a:moveTo>
                  <a:lnTo>
                    <a:pt x="201" y="540"/>
                  </a:lnTo>
                  <a:lnTo>
                    <a:pt x="201" y="566"/>
                  </a:lnTo>
                  <a:lnTo>
                    <a:pt x="172" y="566"/>
                  </a:lnTo>
                  <a:lnTo>
                    <a:pt x="172" y="540"/>
                  </a:lnTo>
                  <a:close/>
                  <a:moveTo>
                    <a:pt x="172" y="595"/>
                  </a:moveTo>
                  <a:lnTo>
                    <a:pt x="201" y="595"/>
                  </a:lnTo>
                  <a:lnTo>
                    <a:pt x="201" y="624"/>
                  </a:lnTo>
                  <a:lnTo>
                    <a:pt x="172" y="624"/>
                  </a:lnTo>
                  <a:lnTo>
                    <a:pt x="172" y="595"/>
                  </a:lnTo>
                  <a:close/>
                  <a:moveTo>
                    <a:pt x="81" y="624"/>
                  </a:moveTo>
                  <a:lnTo>
                    <a:pt x="55" y="624"/>
                  </a:lnTo>
                  <a:lnTo>
                    <a:pt x="55" y="595"/>
                  </a:lnTo>
                  <a:lnTo>
                    <a:pt x="81" y="595"/>
                  </a:lnTo>
                  <a:lnTo>
                    <a:pt x="81" y="624"/>
                  </a:lnTo>
                  <a:close/>
                  <a:moveTo>
                    <a:pt x="81" y="566"/>
                  </a:moveTo>
                  <a:lnTo>
                    <a:pt x="55" y="566"/>
                  </a:lnTo>
                  <a:lnTo>
                    <a:pt x="55" y="540"/>
                  </a:lnTo>
                  <a:lnTo>
                    <a:pt x="81" y="540"/>
                  </a:lnTo>
                  <a:lnTo>
                    <a:pt x="81" y="566"/>
                  </a:lnTo>
                  <a:close/>
                  <a:moveTo>
                    <a:pt x="81" y="510"/>
                  </a:moveTo>
                  <a:lnTo>
                    <a:pt x="55" y="510"/>
                  </a:lnTo>
                  <a:lnTo>
                    <a:pt x="55" y="481"/>
                  </a:lnTo>
                  <a:lnTo>
                    <a:pt x="81" y="481"/>
                  </a:lnTo>
                  <a:lnTo>
                    <a:pt x="81" y="510"/>
                  </a:lnTo>
                  <a:close/>
                  <a:moveTo>
                    <a:pt x="81" y="452"/>
                  </a:moveTo>
                  <a:lnTo>
                    <a:pt x="55" y="452"/>
                  </a:lnTo>
                  <a:lnTo>
                    <a:pt x="55" y="423"/>
                  </a:lnTo>
                  <a:lnTo>
                    <a:pt x="81" y="423"/>
                  </a:lnTo>
                  <a:lnTo>
                    <a:pt x="81" y="452"/>
                  </a:lnTo>
                  <a:close/>
                  <a:moveTo>
                    <a:pt x="81" y="393"/>
                  </a:moveTo>
                  <a:lnTo>
                    <a:pt x="55" y="393"/>
                  </a:lnTo>
                  <a:lnTo>
                    <a:pt x="55" y="364"/>
                  </a:lnTo>
                  <a:lnTo>
                    <a:pt x="81" y="364"/>
                  </a:lnTo>
                  <a:lnTo>
                    <a:pt x="81" y="393"/>
                  </a:lnTo>
                  <a:close/>
                  <a:moveTo>
                    <a:pt x="81" y="338"/>
                  </a:moveTo>
                  <a:lnTo>
                    <a:pt x="55" y="338"/>
                  </a:lnTo>
                  <a:lnTo>
                    <a:pt x="55" y="309"/>
                  </a:lnTo>
                  <a:lnTo>
                    <a:pt x="81" y="309"/>
                  </a:lnTo>
                  <a:lnTo>
                    <a:pt x="81" y="338"/>
                  </a:lnTo>
                  <a:close/>
                  <a:moveTo>
                    <a:pt x="81" y="279"/>
                  </a:moveTo>
                  <a:lnTo>
                    <a:pt x="55" y="279"/>
                  </a:lnTo>
                  <a:lnTo>
                    <a:pt x="55" y="250"/>
                  </a:lnTo>
                  <a:lnTo>
                    <a:pt x="81" y="250"/>
                  </a:lnTo>
                  <a:lnTo>
                    <a:pt x="81" y="279"/>
                  </a:lnTo>
                  <a:close/>
                  <a:moveTo>
                    <a:pt x="81" y="221"/>
                  </a:moveTo>
                  <a:lnTo>
                    <a:pt x="55" y="221"/>
                  </a:lnTo>
                  <a:lnTo>
                    <a:pt x="55" y="192"/>
                  </a:lnTo>
                  <a:lnTo>
                    <a:pt x="81" y="192"/>
                  </a:lnTo>
                  <a:lnTo>
                    <a:pt x="81" y="221"/>
                  </a:lnTo>
                  <a:close/>
                  <a:moveTo>
                    <a:pt x="139" y="624"/>
                  </a:moveTo>
                  <a:lnTo>
                    <a:pt x="110" y="624"/>
                  </a:lnTo>
                  <a:lnTo>
                    <a:pt x="110" y="595"/>
                  </a:lnTo>
                  <a:lnTo>
                    <a:pt x="139" y="595"/>
                  </a:lnTo>
                  <a:lnTo>
                    <a:pt x="139" y="624"/>
                  </a:lnTo>
                  <a:close/>
                  <a:moveTo>
                    <a:pt x="139" y="566"/>
                  </a:moveTo>
                  <a:lnTo>
                    <a:pt x="110" y="566"/>
                  </a:lnTo>
                  <a:lnTo>
                    <a:pt x="110" y="540"/>
                  </a:lnTo>
                  <a:lnTo>
                    <a:pt x="139" y="540"/>
                  </a:lnTo>
                  <a:lnTo>
                    <a:pt x="139" y="566"/>
                  </a:lnTo>
                  <a:close/>
                  <a:moveTo>
                    <a:pt x="139" y="510"/>
                  </a:moveTo>
                  <a:lnTo>
                    <a:pt x="110" y="510"/>
                  </a:lnTo>
                  <a:lnTo>
                    <a:pt x="110" y="481"/>
                  </a:lnTo>
                  <a:lnTo>
                    <a:pt x="139" y="481"/>
                  </a:lnTo>
                  <a:lnTo>
                    <a:pt x="139" y="510"/>
                  </a:lnTo>
                  <a:close/>
                  <a:moveTo>
                    <a:pt x="139" y="452"/>
                  </a:moveTo>
                  <a:lnTo>
                    <a:pt x="110" y="452"/>
                  </a:lnTo>
                  <a:lnTo>
                    <a:pt x="110" y="423"/>
                  </a:lnTo>
                  <a:lnTo>
                    <a:pt x="139" y="423"/>
                  </a:lnTo>
                  <a:lnTo>
                    <a:pt x="139" y="452"/>
                  </a:lnTo>
                  <a:close/>
                  <a:moveTo>
                    <a:pt x="139" y="393"/>
                  </a:moveTo>
                  <a:lnTo>
                    <a:pt x="110" y="393"/>
                  </a:lnTo>
                  <a:lnTo>
                    <a:pt x="110" y="364"/>
                  </a:lnTo>
                  <a:lnTo>
                    <a:pt x="139" y="364"/>
                  </a:lnTo>
                  <a:lnTo>
                    <a:pt x="139" y="393"/>
                  </a:lnTo>
                  <a:close/>
                  <a:moveTo>
                    <a:pt x="139" y="338"/>
                  </a:moveTo>
                  <a:lnTo>
                    <a:pt x="110" y="338"/>
                  </a:lnTo>
                  <a:lnTo>
                    <a:pt x="110" y="309"/>
                  </a:lnTo>
                  <a:lnTo>
                    <a:pt x="139" y="309"/>
                  </a:lnTo>
                  <a:lnTo>
                    <a:pt x="139" y="338"/>
                  </a:lnTo>
                  <a:close/>
                  <a:moveTo>
                    <a:pt x="139" y="279"/>
                  </a:moveTo>
                  <a:lnTo>
                    <a:pt x="110" y="279"/>
                  </a:lnTo>
                  <a:lnTo>
                    <a:pt x="110" y="250"/>
                  </a:lnTo>
                  <a:lnTo>
                    <a:pt x="139" y="250"/>
                  </a:lnTo>
                  <a:lnTo>
                    <a:pt x="139" y="279"/>
                  </a:lnTo>
                  <a:close/>
                  <a:moveTo>
                    <a:pt x="139" y="221"/>
                  </a:moveTo>
                  <a:lnTo>
                    <a:pt x="110" y="221"/>
                  </a:lnTo>
                  <a:lnTo>
                    <a:pt x="110" y="192"/>
                  </a:lnTo>
                  <a:lnTo>
                    <a:pt x="139" y="192"/>
                  </a:lnTo>
                  <a:lnTo>
                    <a:pt x="139" y="221"/>
                  </a:lnTo>
                  <a:close/>
                  <a:moveTo>
                    <a:pt x="614" y="0"/>
                  </a:moveTo>
                  <a:lnTo>
                    <a:pt x="614" y="0"/>
                  </a:lnTo>
                  <a:lnTo>
                    <a:pt x="614" y="0"/>
                  </a:lnTo>
                  <a:lnTo>
                    <a:pt x="614" y="0"/>
                  </a:lnTo>
                  <a:lnTo>
                    <a:pt x="471" y="49"/>
                  </a:lnTo>
                  <a:lnTo>
                    <a:pt x="471" y="689"/>
                  </a:lnTo>
                  <a:lnTo>
                    <a:pt x="614" y="689"/>
                  </a:lnTo>
                  <a:lnTo>
                    <a:pt x="614" y="689"/>
                  </a:lnTo>
                  <a:lnTo>
                    <a:pt x="757" y="689"/>
                  </a:lnTo>
                  <a:lnTo>
                    <a:pt x="757" y="49"/>
                  </a:lnTo>
                  <a:lnTo>
                    <a:pt x="614" y="0"/>
                  </a:lnTo>
                  <a:lnTo>
                    <a:pt x="614" y="0"/>
                  </a:lnTo>
                  <a:close/>
                  <a:moveTo>
                    <a:pt x="530" y="624"/>
                  </a:moveTo>
                  <a:lnTo>
                    <a:pt x="500" y="624"/>
                  </a:lnTo>
                  <a:lnTo>
                    <a:pt x="500" y="595"/>
                  </a:lnTo>
                  <a:lnTo>
                    <a:pt x="530" y="595"/>
                  </a:lnTo>
                  <a:lnTo>
                    <a:pt x="530" y="624"/>
                  </a:lnTo>
                  <a:close/>
                  <a:moveTo>
                    <a:pt x="530" y="566"/>
                  </a:moveTo>
                  <a:lnTo>
                    <a:pt x="500" y="566"/>
                  </a:lnTo>
                  <a:lnTo>
                    <a:pt x="500" y="540"/>
                  </a:lnTo>
                  <a:lnTo>
                    <a:pt x="530" y="540"/>
                  </a:lnTo>
                  <a:lnTo>
                    <a:pt x="530" y="566"/>
                  </a:lnTo>
                  <a:close/>
                  <a:moveTo>
                    <a:pt x="530" y="510"/>
                  </a:moveTo>
                  <a:lnTo>
                    <a:pt x="500" y="510"/>
                  </a:lnTo>
                  <a:lnTo>
                    <a:pt x="500" y="481"/>
                  </a:lnTo>
                  <a:lnTo>
                    <a:pt x="530" y="481"/>
                  </a:lnTo>
                  <a:lnTo>
                    <a:pt x="530" y="510"/>
                  </a:lnTo>
                  <a:close/>
                  <a:moveTo>
                    <a:pt x="530" y="452"/>
                  </a:moveTo>
                  <a:lnTo>
                    <a:pt x="500" y="452"/>
                  </a:lnTo>
                  <a:lnTo>
                    <a:pt x="500" y="423"/>
                  </a:lnTo>
                  <a:lnTo>
                    <a:pt x="530" y="423"/>
                  </a:lnTo>
                  <a:lnTo>
                    <a:pt x="530" y="452"/>
                  </a:lnTo>
                  <a:close/>
                  <a:moveTo>
                    <a:pt x="530" y="393"/>
                  </a:moveTo>
                  <a:lnTo>
                    <a:pt x="500" y="393"/>
                  </a:lnTo>
                  <a:lnTo>
                    <a:pt x="500" y="364"/>
                  </a:lnTo>
                  <a:lnTo>
                    <a:pt x="530" y="364"/>
                  </a:lnTo>
                  <a:lnTo>
                    <a:pt x="530" y="393"/>
                  </a:lnTo>
                  <a:close/>
                  <a:moveTo>
                    <a:pt x="530" y="338"/>
                  </a:moveTo>
                  <a:lnTo>
                    <a:pt x="500" y="338"/>
                  </a:lnTo>
                  <a:lnTo>
                    <a:pt x="500" y="309"/>
                  </a:lnTo>
                  <a:lnTo>
                    <a:pt x="530" y="309"/>
                  </a:lnTo>
                  <a:lnTo>
                    <a:pt x="530" y="338"/>
                  </a:lnTo>
                  <a:close/>
                  <a:moveTo>
                    <a:pt x="530" y="279"/>
                  </a:moveTo>
                  <a:lnTo>
                    <a:pt x="500" y="279"/>
                  </a:lnTo>
                  <a:lnTo>
                    <a:pt x="500" y="250"/>
                  </a:lnTo>
                  <a:lnTo>
                    <a:pt x="530" y="250"/>
                  </a:lnTo>
                  <a:lnTo>
                    <a:pt x="530" y="279"/>
                  </a:lnTo>
                  <a:close/>
                  <a:moveTo>
                    <a:pt x="530" y="221"/>
                  </a:moveTo>
                  <a:lnTo>
                    <a:pt x="500" y="221"/>
                  </a:lnTo>
                  <a:lnTo>
                    <a:pt x="500" y="192"/>
                  </a:lnTo>
                  <a:lnTo>
                    <a:pt x="530" y="192"/>
                  </a:lnTo>
                  <a:lnTo>
                    <a:pt x="530" y="221"/>
                  </a:lnTo>
                  <a:close/>
                  <a:moveTo>
                    <a:pt x="530" y="162"/>
                  </a:moveTo>
                  <a:lnTo>
                    <a:pt x="500" y="162"/>
                  </a:lnTo>
                  <a:lnTo>
                    <a:pt x="500" y="136"/>
                  </a:lnTo>
                  <a:lnTo>
                    <a:pt x="530" y="136"/>
                  </a:lnTo>
                  <a:lnTo>
                    <a:pt x="530" y="162"/>
                  </a:lnTo>
                  <a:close/>
                  <a:moveTo>
                    <a:pt x="530" y="107"/>
                  </a:moveTo>
                  <a:lnTo>
                    <a:pt x="500" y="107"/>
                  </a:lnTo>
                  <a:lnTo>
                    <a:pt x="500" y="78"/>
                  </a:lnTo>
                  <a:lnTo>
                    <a:pt x="530" y="78"/>
                  </a:lnTo>
                  <a:lnTo>
                    <a:pt x="530" y="107"/>
                  </a:lnTo>
                  <a:close/>
                  <a:moveTo>
                    <a:pt x="588" y="624"/>
                  </a:moveTo>
                  <a:lnTo>
                    <a:pt x="559" y="624"/>
                  </a:lnTo>
                  <a:lnTo>
                    <a:pt x="559" y="595"/>
                  </a:lnTo>
                  <a:lnTo>
                    <a:pt x="588" y="595"/>
                  </a:lnTo>
                  <a:lnTo>
                    <a:pt x="588" y="624"/>
                  </a:lnTo>
                  <a:close/>
                  <a:moveTo>
                    <a:pt x="588" y="566"/>
                  </a:moveTo>
                  <a:lnTo>
                    <a:pt x="559" y="566"/>
                  </a:lnTo>
                  <a:lnTo>
                    <a:pt x="559" y="540"/>
                  </a:lnTo>
                  <a:lnTo>
                    <a:pt x="588" y="540"/>
                  </a:lnTo>
                  <a:lnTo>
                    <a:pt x="588" y="566"/>
                  </a:lnTo>
                  <a:close/>
                  <a:moveTo>
                    <a:pt x="588" y="510"/>
                  </a:moveTo>
                  <a:lnTo>
                    <a:pt x="559" y="510"/>
                  </a:lnTo>
                  <a:lnTo>
                    <a:pt x="559" y="481"/>
                  </a:lnTo>
                  <a:lnTo>
                    <a:pt x="588" y="481"/>
                  </a:lnTo>
                  <a:lnTo>
                    <a:pt x="588" y="510"/>
                  </a:lnTo>
                  <a:close/>
                  <a:moveTo>
                    <a:pt x="588" y="452"/>
                  </a:moveTo>
                  <a:lnTo>
                    <a:pt x="559" y="452"/>
                  </a:lnTo>
                  <a:lnTo>
                    <a:pt x="559" y="423"/>
                  </a:lnTo>
                  <a:lnTo>
                    <a:pt x="588" y="423"/>
                  </a:lnTo>
                  <a:lnTo>
                    <a:pt x="588" y="452"/>
                  </a:lnTo>
                  <a:close/>
                  <a:moveTo>
                    <a:pt x="588" y="393"/>
                  </a:moveTo>
                  <a:lnTo>
                    <a:pt x="559" y="393"/>
                  </a:lnTo>
                  <a:lnTo>
                    <a:pt x="559" y="364"/>
                  </a:lnTo>
                  <a:lnTo>
                    <a:pt x="588" y="364"/>
                  </a:lnTo>
                  <a:lnTo>
                    <a:pt x="588" y="393"/>
                  </a:lnTo>
                  <a:close/>
                  <a:moveTo>
                    <a:pt x="588" y="338"/>
                  </a:moveTo>
                  <a:lnTo>
                    <a:pt x="559" y="338"/>
                  </a:lnTo>
                  <a:lnTo>
                    <a:pt x="559" y="309"/>
                  </a:lnTo>
                  <a:lnTo>
                    <a:pt x="588" y="309"/>
                  </a:lnTo>
                  <a:lnTo>
                    <a:pt x="588" y="338"/>
                  </a:lnTo>
                  <a:close/>
                  <a:moveTo>
                    <a:pt x="588" y="279"/>
                  </a:moveTo>
                  <a:lnTo>
                    <a:pt x="559" y="279"/>
                  </a:lnTo>
                  <a:lnTo>
                    <a:pt x="559" y="250"/>
                  </a:lnTo>
                  <a:lnTo>
                    <a:pt x="588" y="250"/>
                  </a:lnTo>
                  <a:lnTo>
                    <a:pt x="588" y="279"/>
                  </a:lnTo>
                  <a:close/>
                  <a:moveTo>
                    <a:pt x="588" y="221"/>
                  </a:moveTo>
                  <a:lnTo>
                    <a:pt x="559" y="221"/>
                  </a:lnTo>
                  <a:lnTo>
                    <a:pt x="559" y="192"/>
                  </a:lnTo>
                  <a:lnTo>
                    <a:pt x="588" y="192"/>
                  </a:lnTo>
                  <a:lnTo>
                    <a:pt x="588" y="221"/>
                  </a:lnTo>
                  <a:close/>
                  <a:moveTo>
                    <a:pt x="588" y="162"/>
                  </a:moveTo>
                  <a:lnTo>
                    <a:pt x="559" y="162"/>
                  </a:lnTo>
                  <a:lnTo>
                    <a:pt x="559" y="136"/>
                  </a:lnTo>
                  <a:lnTo>
                    <a:pt x="588" y="136"/>
                  </a:lnTo>
                  <a:lnTo>
                    <a:pt x="588" y="162"/>
                  </a:lnTo>
                  <a:close/>
                  <a:moveTo>
                    <a:pt x="588" y="107"/>
                  </a:moveTo>
                  <a:lnTo>
                    <a:pt x="559" y="107"/>
                  </a:lnTo>
                  <a:lnTo>
                    <a:pt x="559" y="78"/>
                  </a:lnTo>
                  <a:lnTo>
                    <a:pt x="588" y="78"/>
                  </a:lnTo>
                  <a:lnTo>
                    <a:pt x="588" y="107"/>
                  </a:lnTo>
                  <a:close/>
                  <a:moveTo>
                    <a:pt x="702" y="78"/>
                  </a:moveTo>
                  <a:lnTo>
                    <a:pt x="731" y="78"/>
                  </a:lnTo>
                  <a:lnTo>
                    <a:pt x="731" y="107"/>
                  </a:lnTo>
                  <a:lnTo>
                    <a:pt x="702" y="107"/>
                  </a:lnTo>
                  <a:lnTo>
                    <a:pt x="702" y="78"/>
                  </a:lnTo>
                  <a:close/>
                  <a:moveTo>
                    <a:pt x="702" y="136"/>
                  </a:moveTo>
                  <a:lnTo>
                    <a:pt x="731" y="136"/>
                  </a:lnTo>
                  <a:lnTo>
                    <a:pt x="731" y="162"/>
                  </a:lnTo>
                  <a:lnTo>
                    <a:pt x="702" y="162"/>
                  </a:lnTo>
                  <a:lnTo>
                    <a:pt x="702" y="136"/>
                  </a:lnTo>
                  <a:close/>
                  <a:moveTo>
                    <a:pt x="702" y="192"/>
                  </a:moveTo>
                  <a:lnTo>
                    <a:pt x="731" y="192"/>
                  </a:lnTo>
                  <a:lnTo>
                    <a:pt x="731" y="221"/>
                  </a:lnTo>
                  <a:lnTo>
                    <a:pt x="702" y="221"/>
                  </a:lnTo>
                  <a:lnTo>
                    <a:pt x="702" y="192"/>
                  </a:lnTo>
                  <a:close/>
                  <a:moveTo>
                    <a:pt x="702" y="250"/>
                  </a:moveTo>
                  <a:lnTo>
                    <a:pt x="731" y="250"/>
                  </a:lnTo>
                  <a:lnTo>
                    <a:pt x="731" y="279"/>
                  </a:lnTo>
                  <a:lnTo>
                    <a:pt x="702" y="279"/>
                  </a:lnTo>
                  <a:lnTo>
                    <a:pt x="702" y="250"/>
                  </a:lnTo>
                  <a:close/>
                  <a:moveTo>
                    <a:pt x="702" y="309"/>
                  </a:moveTo>
                  <a:lnTo>
                    <a:pt x="731" y="309"/>
                  </a:lnTo>
                  <a:lnTo>
                    <a:pt x="731" y="338"/>
                  </a:lnTo>
                  <a:lnTo>
                    <a:pt x="702" y="338"/>
                  </a:lnTo>
                  <a:lnTo>
                    <a:pt x="702" y="309"/>
                  </a:lnTo>
                  <a:close/>
                  <a:moveTo>
                    <a:pt x="702" y="364"/>
                  </a:moveTo>
                  <a:lnTo>
                    <a:pt x="731" y="364"/>
                  </a:lnTo>
                  <a:lnTo>
                    <a:pt x="731" y="393"/>
                  </a:lnTo>
                  <a:lnTo>
                    <a:pt x="702" y="393"/>
                  </a:lnTo>
                  <a:lnTo>
                    <a:pt x="702" y="364"/>
                  </a:lnTo>
                  <a:close/>
                  <a:moveTo>
                    <a:pt x="702" y="423"/>
                  </a:moveTo>
                  <a:lnTo>
                    <a:pt x="731" y="423"/>
                  </a:lnTo>
                  <a:lnTo>
                    <a:pt x="731" y="452"/>
                  </a:lnTo>
                  <a:lnTo>
                    <a:pt x="702" y="452"/>
                  </a:lnTo>
                  <a:lnTo>
                    <a:pt x="702" y="423"/>
                  </a:lnTo>
                  <a:close/>
                  <a:moveTo>
                    <a:pt x="702" y="481"/>
                  </a:moveTo>
                  <a:lnTo>
                    <a:pt x="731" y="481"/>
                  </a:lnTo>
                  <a:lnTo>
                    <a:pt x="731" y="510"/>
                  </a:lnTo>
                  <a:lnTo>
                    <a:pt x="702" y="510"/>
                  </a:lnTo>
                  <a:lnTo>
                    <a:pt x="702" y="481"/>
                  </a:lnTo>
                  <a:close/>
                  <a:moveTo>
                    <a:pt x="702" y="540"/>
                  </a:moveTo>
                  <a:lnTo>
                    <a:pt x="731" y="540"/>
                  </a:lnTo>
                  <a:lnTo>
                    <a:pt x="731" y="566"/>
                  </a:lnTo>
                  <a:lnTo>
                    <a:pt x="702" y="566"/>
                  </a:lnTo>
                  <a:lnTo>
                    <a:pt x="702" y="540"/>
                  </a:lnTo>
                  <a:close/>
                  <a:moveTo>
                    <a:pt x="702" y="595"/>
                  </a:moveTo>
                  <a:lnTo>
                    <a:pt x="731" y="595"/>
                  </a:lnTo>
                  <a:lnTo>
                    <a:pt x="731" y="624"/>
                  </a:lnTo>
                  <a:lnTo>
                    <a:pt x="702" y="624"/>
                  </a:lnTo>
                  <a:lnTo>
                    <a:pt x="702" y="595"/>
                  </a:lnTo>
                  <a:close/>
                  <a:moveTo>
                    <a:pt x="643" y="78"/>
                  </a:moveTo>
                  <a:lnTo>
                    <a:pt x="673" y="78"/>
                  </a:lnTo>
                  <a:lnTo>
                    <a:pt x="673" y="107"/>
                  </a:lnTo>
                  <a:lnTo>
                    <a:pt x="643" y="107"/>
                  </a:lnTo>
                  <a:lnTo>
                    <a:pt x="643" y="78"/>
                  </a:lnTo>
                  <a:close/>
                  <a:moveTo>
                    <a:pt x="643" y="136"/>
                  </a:moveTo>
                  <a:lnTo>
                    <a:pt x="673" y="136"/>
                  </a:lnTo>
                  <a:lnTo>
                    <a:pt x="673" y="162"/>
                  </a:lnTo>
                  <a:lnTo>
                    <a:pt x="643" y="162"/>
                  </a:lnTo>
                  <a:lnTo>
                    <a:pt x="643" y="136"/>
                  </a:lnTo>
                  <a:close/>
                  <a:moveTo>
                    <a:pt x="643" y="192"/>
                  </a:moveTo>
                  <a:lnTo>
                    <a:pt x="673" y="192"/>
                  </a:lnTo>
                  <a:lnTo>
                    <a:pt x="673" y="221"/>
                  </a:lnTo>
                  <a:lnTo>
                    <a:pt x="643" y="221"/>
                  </a:lnTo>
                  <a:lnTo>
                    <a:pt x="643" y="192"/>
                  </a:lnTo>
                  <a:close/>
                  <a:moveTo>
                    <a:pt x="643" y="250"/>
                  </a:moveTo>
                  <a:lnTo>
                    <a:pt x="673" y="250"/>
                  </a:lnTo>
                  <a:lnTo>
                    <a:pt x="673" y="279"/>
                  </a:lnTo>
                  <a:lnTo>
                    <a:pt x="643" y="279"/>
                  </a:lnTo>
                  <a:lnTo>
                    <a:pt x="643" y="250"/>
                  </a:lnTo>
                  <a:close/>
                  <a:moveTo>
                    <a:pt x="643" y="309"/>
                  </a:moveTo>
                  <a:lnTo>
                    <a:pt x="673" y="309"/>
                  </a:lnTo>
                  <a:lnTo>
                    <a:pt x="673" y="338"/>
                  </a:lnTo>
                  <a:lnTo>
                    <a:pt x="643" y="338"/>
                  </a:lnTo>
                  <a:lnTo>
                    <a:pt x="643" y="309"/>
                  </a:lnTo>
                  <a:close/>
                  <a:moveTo>
                    <a:pt x="643" y="364"/>
                  </a:moveTo>
                  <a:lnTo>
                    <a:pt x="673" y="364"/>
                  </a:lnTo>
                  <a:lnTo>
                    <a:pt x="673" y="393"/>
                  </a:lnTo>
                  <a:lnTo>
                    <a:pt x="643" y="393"/>
                  </a:lnTo>
                  <a:lnTo>
                    <a:pt x="643" y="364"/>
                  </a:lnTo>
                  <a:close/>
                  <a:moveTo>
                    <a:pt x="643" y="423"/>
                  </a:moveTo>
                  <a:lnTo>
                    <a:pt x="673" y="423"/>
                  </a:lnTo>
                  <a:lnTo>
                    <a:pt x="673" y="452"/>
                  </a:lnTo>
                  <a:lnTo>
                    <a:pt x="643" y="452"/>
                  </a:lnTo>
                  <a:lnTo>
                    <a:pt x="643" y="423"/>
                  </a:lnTo>
                  <a:close/>
                  <a:moveTo>
                    <a:pt x="643" y="481"/>
                  </a:moveTo>
                  <a:lnTo>
                    <a:pt x="673" y="481"/>
                  </a:lnTo>
                  <a:lnTo>
                    <a:pt x="673" y="510"/>
                  </a:lnTo>
                  <a:lnTo>
                    <a:pt x="643" y="510"/>
                  </a:lnTo>
                  <a:lnTo>
                    <a:pt x="643" y="481"/>
                  </a:lnTo>
                  <a:close/>
                  <a:moveTo>
                    <a:pt x="643" y="540"/>
                  </a:moveTo>
                  <a:lnTo>
                    <a:pt x="673" y="540"/>
                  </a:lnTo>
                  <a:lnTo>
                    <a:pt x="673" y="566"/>
                  </a:lnTo>
                  <a:lnTo>
                    <a:pt x="643" y="566"/>
                  </a:lnTo>
                  <a:lnTo>
                    <a:pt x="643" y="540"/>
                  </a:lnTo>
                  <a:close/>
                  <a:moveTo>
                    <a:pt x="643" y="595"/>
                  </a:moveTo>
                  <a:lnTo>
                    <a:pt x="673" y="595"/>
                  </a:lnTo>
                  <a:lnTo>
                    <a:pt x="673" y="624"/>
                  </a:lnTo>
                  <a:lnTo>
                    <a:pt x="643" y="624"/>
                  </a:lnTo>
                  <a:lnTo>
                    <a:pt x="643" y="595"/>
                  </a:lnTo>
                  <a:close/>
                  <a:moveTo>
                    <a:pt x="289" y="689"/>
                  </a:moveTo>
                  <a:lnTo>
                    <a:pt x="432" y="689"/>
                  </a:lnTo>
                  <a:lnTo>
                    <a:pt x="432" y="192"/>
                  </a:lnTo>
                  <a:lnTo>
                    <a:pt x="289" y="192"/>
                  </a:lnTo>
                  <a:lnTo>
                    <a:pt x="289" y="689"/>
                  </a:lnTo>
                  <a:close/>
                  <a:moveTo>
                    <a:pt x="377" y="221"/>
                  </a:moveTo>
                  <a:lnTo>
                    <a:pt x="403" y="221"/>
                  </a:lnTo>
                  <a:lnTo>
                    <a:pt x="403" y="250"/>
                  </a:lnTo>
                  <a:lnTo>
                    <a:pt x="377" y="250"/>
                  </a:lnTo>
                  <a:lnTo>
                    <a:pt x="377" y="221"/>
                  </a:lnTo>
                  <a:close/>
                  <a:moveTo>
                    <a:pt x="377" y="279"/>
                  </a:moveTo>
                  <a:lnTo>
                    <a:pt x="403" y="279"/>
                  </a:lnTo>
                  <a:lnTo>
                    <a:pt x="403" y="309"/>
                  </a:lnTo>
                  <a:lnTo>
                    <a:pt x="377" y="309"/>
                  </a:lnTo>
                  <a:lnTo>
                    <a:pt x="377" y="279"/>
                  </a:lnTo>
                  <a:close/>
                  <a:moveTo>
                    <a:pt x="377" y="338"/>
                  </a:moveTo>
                  <a:lnTo>
                    <a:pt x="403" y="338"/>
                  </a:lnTo>
                  <a:lnTo>
                    <a:pt x="403" y="364"/>
                  </a:lnTo>
                  <a:lnTo>
                    <a:pt x="377" y="364"/>
                  </a:lnTo>
                  <a:lnTo>
                    <a:pt x="377" y="338"/>
                  </a:lnTo>
                  <a:close/>
                  <a:moveTo>
                    <a:pt x="377" y="393"/>
                  </a:moveTo>
                  <a:lnTo>
                    <a:pt x="403" y="393"/>
                  </a:lnTo>
                  <a:lnTo>
                    <a:pt x="403" y="423"/>
                  </a:lnTo>
                  <a:lnTo>
                    <a:pt x="377" y="423"/>
                  </a:lnTo>
                  <a:lnTo>
                    <a:pt x="377" y="393"/>
                  </a:lnTo>
                  <a:close/>
                  <a:moveTo>
                    <a:pt x="377" y="452"/>
                  </a:moveTo>
                  <a:lnTo>
                    <a:pt x="403" y="452"/>
                  </a:lnTo>
                  <a:lnTo>
                    <a:pt x="403" y="481"/>
                  </a:lnTo>
                  <a:lnTo>
                    <a:pt x="377" y="481"/>
                  </a:lnTo>
                  <a:lnTo>
                    <a:pt x="377" y="452"/>
                  </a:lnTo>
                  <a:close/>
                  <a:moveTo>
                    <a:pt x="377" y="510"/>
                  </a:moveTo>
                  <a:lnTo>
                    <a:pt x="403" y="510"/>
                  </a:lnTo>
                  <a:lnTo>
                    <a:pt x="403" y="540"/>
                  </a:lnTo>
                  <a:lnTo>
                    <a:pt x="377" y="540"/>
                  </a:lnTo>
                  <a:lnTo>
                    <a:pt x="377" y="510"/>
                  </a:lnTo>
                  <a:close/>
                  <a:moveTo>
                    <a:pt x="377" y="566"/>
                  </a:moveTo>
                  <a:lnTo>
                    <a:pt x="403" y="566"/>
                  </a:lnTo>
                  <a:lnTo>
                    <a:pt x="403" y="595"/>
                  </a:lnTo>
                  <a:lnTo>
                    <a:pt x="377" y="595"/>
                  </a:lnTo>
                  <a:lnTo>
                    <a:pt x="377" y="566"/>
                  </a:lnTo>
                  <a:close/>
                  <a:moveTo>
                    <a:pt x="318" y="221"/>
                  </a:moveTo>
                  <a:lnTo>
                    <a:pt x="347" y="221"/>
                  </a:lnTo>
                  <a:lnTo>
                    <a:pt x="347" y="250"/>
                  </a:lnTo>
                  <a:lnTo>
                    <a:pt x="318" y="250"/>
                  </a:lnTo>
                  <a:lnTo>
                    <a:pt x="318" y="221"/>
                  </a:lnTo>
                  <a:close/>
                  <a:moveTo>
                    <a:pt x="318" y="279"/>
                  </a:moveTo>
                  <a:lnTo>
                    <a:pt x="347" y="279"/>
                  </a:lnTo>
                  <a:lnTo>
                    <a:pt x="347" y="309"/>
                  </a:lnTo>
                  <a:lnTo>
                    <a:pt x="318" y="309"/>
                  </a:lnTo>
                  <a:lnTo>
                    <a:pt x="318" y="279"/>
                  </a:lnTo>
                  <a:close/>
                  <a:moveTo>
                    <a:pt x="318" y="338"/>
                  </a:moveTo>
                  <a:lnTo>
                    <a:pt x="347" y="338"/>
                  </a:lnTo>
                  <a:lnTo>
                    <a:pt x="347" y="364"/>
                  </a:lnTo>
                  <a:lnTo>
                    <a:pt x="318" y="364"/>
                  </a:lnTo>
                  <a:lnTo>
                    <a:pt x="318" y="338"/>
                  </a:lnTo>
                  <a:close/>
                  <a:moveTo>
                    <a:pt x="318" y="393"/>
                  </a:moveTo>
                  <a:lnTo>
                    <a:pt x="347" y="393"/>
                  </a:lnTo>
                  <a:lnTo>
                    <a:pt x="347" y="423"/>
                  </a:lnTo>
                  <a:lnTo>
                    <a:pt x="318" y="423"/>
                  </a:lnTo>
                  <a:lnTo>
                    <a:pt x="318" y="393"/>
                  </a:lnTo>
                  <a:close/>
                  <a:moveTo>
                    <a:pt x="318" y="452"/>
                  </a:moveTo>
                  <a:lnTo>
                    <a:pt x="347" y="452"/>
                  </a:lnTo>
                  <a:lnTo>
                    <a:pt x="347" y="481"/>
                  </a:lnTo>
                  <a:lnTo>
                    <a:pt x="318" y="481"/>
                  </a:lnTo>
                  <a:lnTo>
                    <a:pt x="318" y="452"/>
                  </a:lnTo>
                  <a:close/>
                  <a:moveTo>
                    <a:pt x="318" y="510"/>
                  </a:moveTo>
                  <a:lnTo>
                    <a:pt x="347" y="510"/>
                  </a:lnTo>
                  <a:lnTo>
                    <a:pt x="347" y="540"/>
                  </a:lnTo>
                  <a:lnTo>
                    <a:pt x="318" y="540"/>
                  </a:lnTo>
                  <a:lnTo>
                    <a:pt x="318" y="510"/>
                  </a:lnTo>
                  <a:close/>
                  <a:moveTo>
                    <a:pt x="318" y="566"/>
                  </a:moveTo>
                  <a:lnTo>
                    <a:pt x="347" y="566"/>
                  </a:lnTo>
                  <a:lnTo>
                    <a:pt x="347" y="595"/>
                  </a:lnTo>
                  <a:lnTo>
                    <a:pt x="318" y="595"/>
                  </a:lnTo>
                  <a:lnTo>
                    <a:pt x="318" y="566"/>
                  </a:lnTo>
                  <a:close/>
                  <a:moveTo>
                    <a:pt x="910" y="221"/>
                  </a:moveTo>
                  <a:lnTo>
                    <a:pt x="881" y="221"/>
                  </a:lnTo>
                  <a:lnTo>
                    <a:pt x="881" y="250"/>
                  </a:lnTo>
                  <a:lnTo>
                    <a:pt x="852" y="250"/>
                  </a:lnTo>
                  <a:lnTo>
                    <a:pt x="852" y="221"/>
                  </a:lnTo>
                  <a:lnTo>
                    <a:pt x="822" y="221"/>
                  </a:lnTo>
                  <a:lnTo>
                    <a:pt x="822" y="250"/>
                  </a:lnTo>
                  <a:lnTo>
                    <a:pt x="793" y="250"/>
                  </a:lnTo>
                  <a:lnTo>
                    <a:pt x="793" y="689"/>
                  </a:lnTo>
                  <a:lnTo>
                    <a:pt x="939" y="689"/>
                  </a:lnTo>
                  <a:lnTo>
                    <a:pt x="939" y="250"/>
                  </a:lnTo>
                  <a:lnTo>
                    <a:pt x="910" y="250"/>
                  </a:lnTo>
                  <a:lnTo>
                    <a:pt x="910" y="221"/>
                  </a:lnTo>
                  <a:lnTo>
                    <a:pt x="910" y="221"/>
                  </a:lnTo>
                  <a:close/>
                  <a:moveTo>
                    <a:pt x="852" y="595"/>
                  </a:moveTo>
                  <a:lnTo>
                    <a:pt x="822" y="595"/>
                  </a:lnTo>
                  <a:lnTo>
                    <a:pt x="822" y="566"/>
                  </a:lnTo>
                  <a:lnTo>
                    <a:pt x="852" y="566"/>
                  </a:lnTo>
                  <a:lnTo>
                    <a:pt x="852" y="595"/>
                  </a:lnTo>
                  <a:close/>
                  <a:moveTo>
                    <a:pt x="852" y="540"/>
                  </a:moveTo>
                  <a:lnTo>
                    <a:pt x="822" y="540"/>
                  </a:lnTo>
                  <a:lnTo>
                    <a:pt x="822" y="510"/>
                  </a:lnTo>
                  <a:lnTo>
                    <a:pt x="852" y="510"/>
                  </a:lnTo>
                  <a:lnTo>
                    <a:pt x="852" y="540"/>
                  </a:lnTo>
                  <a:close/>
                  <a:moveTo>
                    <a:pt x="852" y="481"/>
                  </a:moveTo>
                  <a:lnTo>
                    <a:pt x="822" y="481"/>
                  </a:lnTo>
                  <a:lnTo>
                    <a:pt x="822" y="452"/>
                  </a:lnTo>
                  <a:lnTo>
                    <a:pt x="852" y="452"/>
                  </a:lnTo>
                  <a:lnTo>
                    <a:pt x="852" y="481"/>
                  </a:lnTo>
                  <a:close/>
                  <a:moveTo>
                    <a:pt x="852" y="423"/>
                  </a:moveTo>
                  <a:lnTo>
                    <a:pt x="822" y="423"/>
                  </a:lnTo>
                  <a:lnTo>
                    <a:pt x="822" y="393"/>
                  </a:lnTo>
                  <a:lnTo>
                    <a:pt x="852" y="393"/>
                  </a:lnTo>
                  <a:lnTo>
                    <a:pt x="852" y="423"/>
                  </a:lnTo>
                  <a:close/>
                  <a:moveTo>
                    <a:pt x="852" y="364"/>
                  </a:moveTo>
                  <a:lnTo>
                    <a:pt x="822" y="364"/>
                  </a:lnTo>
                  <a:lnTo>
                    <a:pt x="822" y="338"/>
                  </a:lnTo>
                  <a:lnTo>
                    <a:pt x="852" y="338"/>
                  </a:lnTo>
                  <a:lnTo>
                    <a:pt x="852" y="364"/>
                  </a:lnTo>
                  <a:close/>
                  <a:moveTo>
                    <a:pt x="852" y="309"/>
                  </a:moveTo>
                  <a:lnTo>
                    <a:pt x="822" y="309"/>
                  </a:lnTo>
                  <a:lnTo>
                    <a:pt x="822" y="279"/>
                  </a:lnTo>
                  <a:lnTo>
                    <a:pt x="852" y="279"/>
                  </a:lnTo>
                  <a:lnTo>
                    <a:pt x="852" y="309"/>
                  </a:lnTo>
                  <a:close/>
                  <a:moveTo>
                    <a:pt x="910" y="595"/>
                  </a:moveTo>
                  <a:lnTo>
                    <a:pt x="881" y="595"/>
                  </a:lnTo>
                  <a:lnTo>
                    <a:pt x="881" y="566"/>
                  </a:lnTo>
                  <a:lnTo>
                    <a:pt x="910" y="566"/>
                  </a:lnTo>
                  <a:lnTo>
                    <a:pt x="910" y="595"/>
                  </a:lnTo>
                  <a:close/>
                  <a:moveTo>
                    <a:pt x="910" y="540"/>
                  </a:moveTo>
                  <a:lnTo>
                    <a:pt x="881" y="540"/>
                  </a:lnTo>
                  <a:lnTo>
                    <a:pt x="881" y="510"/>
                  </a:lnTo>
                  <a:lnTo>
                    <a:pt x="910" y="510"/>
                  </a:lnTo>
                  <a:lnTo>
                    <a:pt x="910" y="540"/>
                  </a:lnTo>
                  <a:close/>
                  <a:moveTo>
                    <a:pt x="910" y="481"/>
                  </a:moveTo>
                  <a:lnTo>
                    <a:pt x="881" y="481"/>
                  </a:lnTo>
                  <a:lnTo>
                    <a:pt x="881" y="452"/>
                  </a:lnTo>
                  <a:lnTo>
                    <a:pt x="910" y="452"/>
                  </a:lnTo>
                  <a:lnTo>
                    <a:pt x="910" y="481"/>
                  </a:lnTo>
                  <a:close/>
                  <a:moveTo>
                    <a:pt x="910" y="423"/>
                  </a:moveTo>
                  <a:lnTo>
                    <a:pt x="881" y="423"/>
                  </a:lnTo>
                  <a:lnTo>
                    <a:pt x="881" y="393"/>
                  </a:lnTo>
                  <a:lnTo>
                    <a:pt x="910" y="393"/>
                  </a:lnTo>
                  <a:lnTo>
                    <a:pt x="910" y="423"/>
                  </a:lnTo>
                  <a:close/>
                  <a:moveTo>
                    <a:pt x="910" y="364"/>
                  </a:moveTo>
                  <a:lnTo>
                    <a:pt x="881" y="364"/>
                  </a:lnTo>
                  <a:lnTo>
                    <a:pt x="881" y="338"/>
                  </a:lnTo>
                  <a:lnTo>
                    <a:pt x="910" y="338"/>
                  </a:lnTo>
                  <a:lnTo>
                    <a:pt x="910" y="364"/>
                  </a:lnTo>
                  <a:close/>
                  <a:moveTo>
                    <a:pt x="910" y="309"/>
                  </a:moveTo>
                  <a:lnTo>
                    <a:pt x="881" y="309"/>
                  </a:lnTo>
                  <a:lnTo>
                    <a:pt x="881" y="279"/>
                  </a:lnTo>
                  <a:lnTo>
                    <a:pt x="910" y="279"/>
                  </a:lnTo>
                  <a:lnTo>
                    <a:pt x="910" y="309"/>
                  </a:lnTo>
                  <a:close/>
                  <a:moveTo>
                    <a:pt x="978" y="309"/>
                  </a:moveTo>
                  <a:lnTo>
                    <a:pt x="978" y="686"/>
                  </a:lnTo>
                  <a:lnTo>
                    <a:pt x="1043" y="686"/>
                  </a:lnTo>
                  <a:lnTo>
                    <a:pt x="1043" y="634"/>
                  </a:lnTo>
                  <a:lnTo>
                    <a:pt x="1095" y="634"/>
                  </a:lnTo>
                  <a:lnTo>
                    <a:pt x="1095" y="686"/>
                  </a:lnTo>
                  <a:lnTo>
                    <a:pt x="1160" y="686"/>
                  </a:lnTo>
                  <a:lnTo>
                    <a:pt x="1160" y="335"/>
                  </a:lnTo>
                  <a:lnTo>
                    <a:pt x="978" y="309"/>
                  </a:lnTo>
                  <a:close/>
                  <a:moveTo>
                    <a:pt x="1030" y="595"/>
                  </a:moveTo>
                  <a:lnTo>
                    <a:pt x="1004" y="595"/>
                  </a:lnTo>
                  <a:lnTo>
                    <a:pt x="1004" y="556"/>
                  </a:lnTo>
                  <a:lnTo>
                    <a:pt x="1030" y="556"/>
                  </a:lnTo>
                  <a:lnTo>
                    <a:pt x="1030" y="595"/>
                  </a:lnTo>
                  <a:close/>
                  <a:moveTo>
                    <a:pt x="1030" y="543"/>
                  </a:moveTo>
                  <a:lnTo>
                    <a:pt x="1004" y="543"/>
                  </a:lnTo>
                  <a:lnTo>
                    <a:pt x="1004" y="504"/>
                  </a:lnTo>
                  <a:lnTo>
                    <a:pt x="1030" y="504"/>
                  </a:lnTo>
                  <a:lnTo>
                    <a:pt x="1030" y="543"/>
                  </a:lnTo>
                  <a:close/>
                  <a:moveTo>
                    <a:pt x="1030" y="491"/>
                  </a:moveTo>
                  <a:lnTo>
                    <a:pt x="1004" y="491"/>
                  </a:lnTo>
                  <a:lnTo>
                    <a:pt x="1004" y="452"/>
                  </a:lnTo>
                  <a:lnTo>
                    <a:pt x="1030" y="452"/>
                  </a:lnTo>
                  <a:lnTo>
                    <a:pt x="1030" y="491"/>
                  </a:lnTo>
                  <a:close/>
                  <a:moveTo>
                    <a:pt x="1030" y="439"/>
                  </a:moveTo>
                  <a:lnTo>
                    <a:pt x="1004" y="439"/>
                  </a:lnTo>
                  <a:lnTo>
                    <a:pt x="1004" y="400"/>
                  </a:lnTo>
                  <a:lnTo>
                    <a:pt x="1030" y="400"/>
                  </a:lnTo>
                  <a:lnTo>
                    <a:pt x="1030" y="439"/>
                  </a:lnTo>
                  <a:close/>
                  <a:moveTo>
                    <a:pt x="1082" y="595"/>
                  </a:moveTo>
                  <a:lnTo>
                    <a:pt x="1056" y="595"/>
                  </a:lnTo>
                  <a:lnTo>
                    <a:pt x="1056" y="556"/>
                  </a:lnTo>
                  <a:lnTo>
                    <a:pt x="1082" y="556"/>
                  </a:lnTo>
                  <a:lnTo>
                    <a:pt x="1082" y="595"/>
                  </a:lnTo>
                  <a:close/>
                  <a:moveTo>
                    <a:pt x="1082" y="543"/>
                  </a:moveTo>
                  <a:lnTo>
                    <a:pt x="1056" y="543"/>
                  </a:lnTo>
                  <a:lnTo>
                    <a:pt x="1056" y="504"/>
                  </a:lnTo>
                  <a:lnTo>
                    <a:pt x="1082" y="504"/>
                  </a:lnTo>
                  <a:lnTo>
                    <a:pt x="1082" y="543"/>
                  </a:lnTo>
                  <a:close/>
                  <a:moveTo>
                    <a:pt x="1082" y="491"/>
                  </a:moveTo>
                  <a:lnTo>
                    <a:pt x="1056" y="491"/>
                  </a:lnTo>
                  <a:lnTo>
                    <a:pt x="1056" y="452"/>
                  </a:lnTo>
                  <a:lnTo>
                    <a:pt x="1082" y="452"/>
                  </a:lnTo>
                  <a:lnTo>
                    <a:pt x="1082" y="491"/>
                  </a:lnTo>
                  <a:close/>
                  <a:moveTo>
                    <a:pt x="1082" y="439"/>
                  </a:moveTo>
                  <a:lnTo>
                    <a:pt x="1056" y="439"/>
                  </a:lnTo>
                  <a:lnTo>
                    <a:pt x="1056" y="400"/>
                  </a:lnTo>
                  <a:lnTo>
                    <a:pt x="1082" y="400"/>
                  </a:lnTo>
                  <a:lnTo>
                    <a:pt x="1082" y="439"/>
                  </a:lnTo>
                  <a:close/>
                  <a:moveTo>
                    <a:pt x="1134" y="595"/>
                  </a:moveTo>
                  <a:lnTo>
                    <a:pt x="1108" y="595"/>
                  </a:lnTo>
                  <a:lnTo>
                    <a:pt x="1108" y="556"/>
                  </a:lnTo>
                  <a:lnTo>
                    <a:pt x="1134" y="556"/>
                  </a:lnTo>
                  <a:lnTo>
                    <a:pt x="1134" y="595"/>
                  </a:lnTo>
                  <a:close/>
                  <a:moveTo>
                    <a:pt x="1134" y="543"/>
                  </a:moveTo>
                  <a:lnTo>
                    <a:pt x="1108" y="543"/>
                  </a:lnTo>
                  <a:lnTo>
                    <a:pt x="1108" y="504"/>
                  </a:lnTo>
                  <a:lnTo>
                    <a:pt x="1134" y="504"/>
                  </a:lnTo>
                  <a:lnTo>
                    <a:pt x="1134" y="543"/>
                  </a:lnTo>
                  <a:close/>
                  <a:moveTo>
                    <a:pt x="1134" y="491"/>
                  </a:moveTo>
                  <a:lnTo>
                    <a:pt x="1108" y="491"/>
                  </a:lnTo>
                  <a:lnTo>
                    <a:pt x="1108" y="452"/>
                  </a:lnTo>
                  <a:lnTo>
                    <a:pt x="1134" y="452"/>
                  </a:lnTo>
                  <a:lnTo>
                    <a:pt x="1134" y="491"/>
                  </a:lnTo>
                  <a:close/>
                  <a:moveTo>
                    <a:pt x="1134" y="439"/>
                  </a:moveTo>
                  <a:lnTo>
                    <a:pt x="1108" y="439"/>
                  </a:lnTo>
                  <a:lnTo>
                    <a:pt x="1108" y="400"/>
                  </a:lnTo>
                  <a:lnTo>
                    <a:pt x="1134" y="400"/>
                  </a:lnTo>
                  <a:lnTo>
                    <a:pt x="1134" y="4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</a:endParaRP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38EF1AE7-4CEE-4D79-A035-E9462124FD49}"/>
                </a:ext>
              </a:extLst>
            </p:cNvPr>
            <p:cNvGrpSpPr/>
            <p:nvPr/>
          </p:nvGrpSpPr>
          <p:grpSpPr>
            <a:xfrm>
              <a:off x="7664074" y="2014543"/>
              <a:ext cx="783284" cy="1103618"/>
              <a:chOff x="12391928" y="6187561"/>
              <a:chExt cx="1329328" cy="1906295"/>
            </a:xfrm>
            <a:grpFill/>
          </p:grpSpPr>
          <p:sp>
            <p:nvSpPr>
              <p:cNvPr id="117" name="Freeform 20">
                <a:extLst>
                  <a:ext uri="{FF2B5EF4-FFF2-40B4-BE49-F238E27FC236}">
                    <a16:creationId xmlns:a16="http://schemas.microsoft.com/office/drawing/2014/main" id="{E06AE4AE-DF5D-4212-8636-D5F9B24345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391928" y="7359954"/>
                <a:ext cx="973914" cy="733897"/>
              </a:xfrm>
              <a:custGeom>
                <a:avLst/>
                <a:gdLst>
                  <a:gd name="T0" fmla="*/ 0 w 211"/>
                  <a:gd name="T1" fmla="*/ 0 h 159"/>
                  <a:gd name="T2" fmla="*/ 36 w 211"/>
                  <a:gd name="T3" fmla="*/ 114 h 159"/>
                  <a:gd name="T4" fmla="*/ 36 w 211"/>
                  <a:gd name="T5" fmla="*/ 91 h 159"/>
                  <a:gd name="T6" fmla="*/ 36 w 211"/>
                  <a:gd name="T7" fmla="*/ 67 h 159"/>
                  <a:gd name="T8" fmla="*/ 36 w 211"/>
                  <a:gd name="T9" fmla="*/ 45 h 159"/>
                  <a:gd name="T10" fmla="*/ 36 w 211"/>
                  <a:gd name="T11" fmla="*/ 21 h 159"/>
                  <a:gd name="T12" fmla="*/ 49 w 211"/>
                  <a:gd name="T13" fmla="*/ 114 h 159"/>
                  <a:gd name="T14" fmla="*/ 49 w 211"/>
                  <a:gd name="T15" fmla="*/ 91 h 159"/>
                  <a:gd name="T16" fmla="*/ 49 w 211"/>
                  <a:gd name="T17" fmla="*/ 67 h 159"/>
                  <a:gd name="T18" fmla="*/ 49 w 211"/>
                  <a:gd name="T19" fmla="*/ 45 h 159"/>
                  <a:gd name="T20" fmla="*/ 49 w 211"/>
                  <a:gd name="T21" fmla="*/ 21 h 159"/>
                  <a:gd name="T22" fmla="*/ 63 w 211"/>
                  <a:gd name="T23" fmla="*/ 114 h 159"/>
                  <a:gd name="T24" fmla="*/ 63 w 211"/>
                  <a:gd name="T25" fmla="*/ 91 h 159"/>
                  <a:gd name="T26" fmla="*/ 63 w 211"/>
                  <a:gd name="T27" fmla="*/ 67 h 159"/>
                  <a:gd name="T28" fmla="*/ 63 w 211"/>
                  <a:gd name="T29" fmla="*/ 45 h 159"/>
                  <a:gd name="T30" fmla="*/ 63 w 211"/>
                  <a:gd name="T31" fmla="*/ 21 h 159"/>
                  <a:gd name="T32" fmla="*/ 76 w 211"/>
                  <a:gd name="T33" fmla="*/ 114 h 159"/>
                  <a:gd name="T34" fmla="*/ 76 w 211"/>
                  <a:gd name="T35" fmla="*/ 91 h 159"/>
                  <a:gd name="T36" fmla="*/ 76 w 211"/>
                  <a:gd name="T37" fmla="*/ 67 h 159"/>
                  <a:gd name="T38" fmla="*/ 76 w 211"/>
                  <a:gd name="T39" fmla="*/ 45 h 159"/>
                  <a:gd name="T40" fmla="*/ 76 w 211"/>
                  <a:gd name="T41" fmla="*/ 21 h 159"/>
                  <a:gd name="T42" fmla="*/ 90 w 211"/>
                  <a:gd name="T43" fmla="*/ 114 h 159"/>
                  <a:gd name="T44" fmla="*/ 90 w 211"/>
                  <a:gd name="T45" fmla="*/ 91 h 159"/>
                  <a:gd name="T46" fmla="*/ 90 w 211"/>
                  <a:gd name="T47" fmla="*/ 67 h 159"/>
                  <a:gd name="T48" fmla="*/ 90 w 211"/>
                  <a:gd name="T49" fmla="*/ 45 h 159"/>
                  <a:gd name="T50" fmla="*/ 90 w 211"/>
                  <a:gd name="T51" fmla="*/ 21 h 159"/>
                  <a:gd name="T52" fmla="*/ 103 w 211"/>
                  <a:gd name="T53" fmla="*/ 114 h 159"/>
                  <a:gd name="T54" fmla="*/ 103 w 211"/>
                  <a:gd name="T55" fmla="*/ 91 h 159"/>
                  <a:gd name="T56" fmla="*/ 103 w 211"/>
                  <a:gd name="T57" fmla="*/ 67 h 159"/>
                  <a:gd name="T58" fmla="*/ 103 w 211"/>
                  <a:gd name="T59" fmla="*/ 45 h 159"/>
                  <a:gd name="T60" fmla="*/ 103 w 211"/>
                  <a:gd name="T61" fmla="*/ 21 h 159"/>
                  <a:gd name="T62" fmla="*/ 118 w 211"/>
                  <a:gd name="T63" fmla="*/ 114 h 159"/>
                  <a:gd name="T64" fmla="*/ 118 w 211"/>
                  <a:gd name="T65" fmla="*/ 91 h 159"/>
                  <a:gd name="T66" fmla="*/ 118 w 211"/>
                  <a:gd name="T67" fmla="*/ 67 h 159"/>
                  <a:gd name="T68" fmla="*/ 118 w 211"/>
                  <a:gd name="T69" fmla="*/ 45 h 159"/>
                  <a:gd name="T70" fmla="*/ 118 w 211"/>
                  <a:gd name="T71" fmla="*/ 21 h 159"/>
                  <a:gd name="T72" fmla="*/ 132 w 211"/>
                  <a:gd name="T73" fmla="*/ 114 h 159"/>
                  <a:gd name="T74" fmla="*/ 132 w 211"/>
                  <a:gd name="T75" fmla="*/ 91 h 159"/>
                  <a:gd name="T76" fmla="*/ 132 w 211"/>
                  <a:gd name="T77" fmla="*/ 67 h 159"/>
                  <a:gd name="T78" fmla="*/ 132 w 211"/>
                  <a:gd name="T79" fmla="*/ 45 h 159"/>
                  <a:gd name="T80" fmla="*/ 132 w 211"/>
                  <a:gd name="T81" fmla="*/ 21 h 159"/>
                  <a:gd name="T82" fmla="*/ 145 w 211"/>
                  <a:gd name="T83" fmla="*/ 114 h 159"/>
                  <a:gd name="T84" fmla="*/ 145 w 211"/>
                  <a:gd name="T85" fmla="*/ 91 h 159"/>
                  <a:gd name="T86" fmla="*/ 145 w 211"/>
                  <a:gd name="T87" fmla="*/ 67 h 159"/>
                  <a:gd name="T88" fmla="*/ 145 w 211"/>
                  <a:gd name="T89" fmla="*/ 45 h 159"/>
                  <a:gd name="T90" fmla="*/ 145 w 211"/>
                  <a:gd name="T91" fmla="*/ 21 h 159"/>
                  <a:gd name="T92" fmla="*/ 159 w 211"/>
                  <a:gd name="T93" fmla="*/ 114 h 159"/>
                  <a:gd name="T94" fmla="*/ 159 w 211"/>
                  <a:gd name="T95" fmla="*/ 91 h 159"/>
                  <a:gd name="T96" fmla="*/ 159 w 211"/>
                  <a:gd name="T97" fmla="*/ 67 h 159"/>
                  <a:gd name="T98" fmla="*/ 159 w 211"/>
                  <a:gd name="T99" fmla="*/ 45 h 159"/>
                  <a:gd name="T100" fmla="*/ 159 w 211"/>
                  <a:gd name="T101" fmla="*/ 21 h 159"/>
                  <a:gd name="T102" fmla="*/ 172 w 211"/>
                  <a:gd name="T103" fmla="*/ 114 h 159"/>
                  <a:gd name="T104" fmla="*/ 172 w 211"/>
                  <a:gd name="T105" fmla="*/ 91 h 159"/>
                  <a:gd name="T106" fmla="*/ 172 w 211"/>
                  <a:gd name="T107" fmla="*/ 67 h 159"/>
                  <a:gd name="T108" fmla="*/ 172 w 211"/>
                  <a:gd name="T109" fmla="*/ 45 h 159"/>
                  <a:gd name="T110" fmla="*/ 172 w 211"/>
                  <a:gd name="T111" fmla="*/ 21 h 159"/>
                  <a:gd name="T112" fmla="*/ 186 w 211"/>
                  <a:gd name="T113" fmla="*/ 114 h 159"/>
                  <a:gd name="T114" fmla="*/ 186 w 211"/>
                  <a:gd name="T115" fmla="*/ 91 h 159"/>
                  <a:gd name="T116" fmla="*/ 186 w 211"/>
                  <a:gd name="T117" fmla="*/ 67 h 159"/>
                  <a:gd name="T118" fmla="*/ 186 w 211"/>
                  <a:gd name="T119" fmla="*/ 45 h 159"/>
                  <a:gd name="T120" fmla="*/ 186 w 211"/>
                  <a:gd name="T121" fmla="*/ 2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11" h="159">
                    <a:moveTo>
                      <a:pt x="0" y="0"/>
                    </a:moveTo>
                    <a:lnTo>
                      <a:pt x="0" y="159"/>
                    </a:lnTo>
                    <a:lnTo>
                      <a:pt x="211" y="159"/>
                    </a:lnTo>
                    <a:lnTo>
                      <a:pt x="21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36" y="130"/>
                    </a:moveTo>
                    <a:lnTo>
                      <a:pt x="27" y="130"/>
                    </a:lnTo>
                    <a:lnTo>
                      <a:pt x="27" y="114"/>
                    </a:lnTo>
                    <a:lnTo>
                      <a:pt x="36" y="114"/>
                    </a:lnTo>
                    <a:lnTo>
                      <a:pt x="36" y="130"/>
                    </a:lnTo>
                    <a:close/>
                    <a:moveTo>
                      <a:pt x="36" y="106"/>
                    </a:moveTo>
                    <a:lnTo>
                      <a:pt x="27" y="106"/>
                    </a:lnTo>
                    <a:lnTo>
                      <a:pt x="27" y="91"/>
                    </a:lnTo>
                    <a:lnTo>
                      <a:pt x="36" y="91"/>
                    </a:lnTo>
                    <a:lnTo>
                      <a:pt x="36" y="106"/>
                    </a:lnTo>
                    <a:close/>
                    <a:moveTo>
                      <a:pt x="36" y="84"/>
                    </a:moveTo>
                    <a:lnTo>
                      <a:pt x="27" y="84"/>
                    </a:lnTo>
                    <a:lnTo>
                      <a:pt x="27" y="67"/>
                    </a:lnTo>
                    <a:lnTo>
                      <a:pt x="36" y="67"/>
                    </a:lnTo>
                    <a:lnTo>
                      <a:pt x="36" y="84"/>
                    </a:lnTo>
                    <a:close/>
                    <a:moveTo>
                      <a:pt x="36" y="61"/>
                    </a:moveTo>
                    <a:lnTo>
                      <a:pt x="27" y="61"/>
                    </a:lnTo>
                    <a:lnTo>
                      <a:pt x="27" y="45"/>
                    </a:lnTo>
                    <a:lnTo>
                      <a:pt x="36" y="45"/>
                    </a:lnTo>
                    <a:lnTo>
                      <a:pt x="36" y="61"/>
                    </a:lnTo>
                    <a:close/>
                    <a:moveTo>
                      <a:pt x="36" y="37"/>
                    </a:moveTo>
                    <a:lnTo>
                      <a:pt x="27" y="37"/>
                    </a:lnTo>
                    <a:lnTo>
                      <a:pt x="27" y="21"/>
                    </a:lnTo>
                    <a:lnTo>
                      <a:pt x="36" y="21"/>
                    </a:lnTo>
                    <a:lnTo>
                      <a:pt x="36" y="37"/>
                    </a:lnTo>
                    <a:close/>
                    <a:moveTo>
                      <a:pt x="49" y="130"/>
                    </a:moveTo>
                    <a:lnTo>
                      <a:pt x="40" y="130"/>
                    </a:lnTo>
                    <a:lnTo>
                      <a:pt x="40" y="114"/>
                    </a:lnTo>
                    <a:lnTo>
                      <a:pt x="49" y="114"/>
                    </a:lnTo>
                    <a:lnTo>
                      <a:pt x="49" y="130"/>
                    </a:lnTo>
                    <a:close/>
                    <a:moveTo>
                      <a:pt x="49" y="106"/>
                    </a:moveTo>
                    <a:lnTo>
                      <a:pt x="40" y="106"/>
                    </a:lnTo>
                    <a:lnTo>
                      <a:pt x="40" y="91"/>
                    </a:lnTo>
                    <a:lnTo>
                      <a:pt x="49" y="91"/>
                    </a:lnTo>
                    <a:lnTo>
                      <a:pt x="49" y="106"/>
                    </a:lnTo>
                    <a:close/>
                    <a:moveTo>
                      <a:pt x="49" y="84"/>
                    </a:moveTo>
                    <a:lnTo>
                      <a:pt x="40" y="84"/>
                    </a:lnTo>
                    <a:lnTo>
                      <a:pt x="40" y="67"/>
                    </a:lnTo>
                    <a:lnTo>
                      <a:pt x="49" y="67"/>
                    </a:lnTo>
                    <a:lnTo>
                      <a:pt x="49" y="84"/>
                    </a:lnTo>
                    <a:close/>
                    <a:moveTo>
                      <a:pt x="49" y="61"/>
                    </a:moveTo>
                    <a:lnTo>
                      <a:pt x="40" y="61"/>
                    </a:lnTo>
                    <a:lnTo>
                      <a:pt x="40" y="45"/>
                    </a:lnTo>
                    <a:lnTo>
                      <a:pt x="49" y="45"/>
                    </a:lnTo>
                    <a:lnTo>
                      <a:pt x="49" y="61"/>
                    </a:lnTo>
                    <a:close/>
                    <a:moveTo>
                      <a:pt x="49" y="37"/>
                    </a:moveTo>
                    <a:lnTo>
                      <a:pt x="40" y="37"/>
                    </a:lnTo>
                    <a:lnTo>
                      <a:pt x="40" y="21"/>
                    </a:lnTo>
                    <a:lnTo>
                      <a:pt x="49" y="21"/>
                    </a:lnTo>
                    <a:lnTo>
                      <a:pt x="49" y="37"/>
                    </a:lnTo>
                    <a:close/>
                    <a:moveTo>
                      <a:pt x="63" y="130"/>
                    </a:moveTo>
                    <a:lnTo>
                      <a:pt x="54" y="130"/>
                    </a:lnTo>
                    <a:lnTo>
                      <a:pt x="54" y="114"/>
                    </a:lnTo>
                    <a:lnTo>
                      <a:pt x="63" y="114"/>
                    </a:lnTo>
                    <a:lnTo>
                      <a:pt x="63" y="130"/>
                    </a:lnTo>
                    <a:close/>
                    <a:moveTo>
                      <a:pt x="63" y="106"/>
                    </a:moveTo>
                    <a:lnTo>
                      <a:pt x="54" y="106"/>
                    </a:lnTo>
                    <a:lnTo>
                      <a:pt x="54" y="91"/>
                    </a:lnTo>
                    <a:lnTo>
                      <a:pt x="63" y="91"/>
                    </a:lnTo>
                    <a:lnTo>
                      <a:pt x="63" y="106"/>
                    </a:lnTo>
                    <a:close/>
                    <a:moveTo>
                      <a:pt x="63" y="84"/>
                    </a:moveTo>
                    <a:lnTo>
                      <a:pt x="54" y="84"/>
                    </a:lnTo>
                    <a:lnTo>
                      <a:pt x="54" y="67"/>
                    </a:lnTo>
                    <a:lnTo>
                      <a:pt x="63" y="67"/>
                    </a:lnTo>
                    <a:lnTo>
                      <a:pt x="63" y="84"/>
                    </a:lnTo>
                    <a:close/>
                    <a:moveTo>
                      <a:pt x="63" y="61"/>
                    </a:moveTo>
                    <a:lnTo>
                      <a:pt x="54" y="61"/>
                    </a:lnTo>
                    <a:lnTo>
                      <a:pt x="54" y="45"/>
                    </a:lnTo>
                    <a:lnTo>
                      <a:pt x="63" y="45"/>
                    </a:lnTo>
                    <a:lnTo>
                      <a:pt x="63" y="61"/>
                    </a:lnTo>
                    <a:close/>
                    <a:moveTo>
                      <a:pt x="63" y="37"/>
                    </a:moveTo>
                    <a:lnTo>
                      <a:pt x="54" y="37"/>
                    </a:lnTo>
                    <a:lnTo>
                      <a:pt x="54" y="21"/>
                    </a:lnTo>
                    <a:lnTo>
                      <a:pt x="63" y="21"/>
                    </a:lnTo>
                    <a:lnTo>
                      <a:pt x="63" y="37"/>
                    </a:lnTo>
                    <a:close/>
                    <a:moveTo>
                      <a:pt x="76" y="130"/>
                    </a:moveTo>
                    <a:lnTo>
                      <a:pt x="66" y="130"/>
                    </a:lnTo>
                    <a:lnTo>
                      <a:pt x="66" y="114"/>
                    </a:lnTo>
                    <a:lnTo>
                      <a:pt x="76" y="114"/>
                    </a:lnTo>
                    <a:lnTo>
                      <a:pt x="76" y="130"/>
                    </a:lnTo>
                    <a:close/>
                    <a:moveTo>
                      <a:pt x="76" y="106"/>
                    </a:moveTo>
                    <a:lnTo>
                      <a:pt x="66" y="106"/>
                    </a:lnTo>
                    <a:lnTo>
                      <a:pt x="66" y="91"/>
                    </a:lnTo>
                    <a:lnTo>
                      <a:pt x="76" y="91"/>
                    </a:lnTo>
                    <a:lnTo>
                      <a:pt x="76" y="106"/>
                    </a:lnTo>
                    <a:close/>
                    <a:moveTo>
                      <a:pt x="76" y="84"/>
                    </a:moveTo>
                    <a:lnTo>
                      <a:pt x="66" y="84"/>
                    </a:lnTo>
                    <a:lnTo>
                      <a:pt x="66" y="67"/>
                    </a:lnTo>
                    <a:lnTo>
                      <a:pt x="76" y="67"/>
                    </a:lnTo>
                    <a:lnTo>
                      <a:pt x="76" y="84"/>
                    </a:lnTo>
                    <a:close/>
                    <a:moveTo>
                      <a:pt x="76" y="61"/>
                    </a:moveTo>
                    <a:lnTo>
                      <a:pt x="66" y="61"/>
                    </a:lnTo>
                    <a:lnTo>
                      <a:pt x="66" y="45"/>
                    </a:lnTo>
                    <a:lnTo>
                      <a:pt x="76" y="45"/>
                    </a:lnTo>
                    <a:lnTo>
                      <a:pt x="76" y="61"/>
                    </a:lnTo>
                    <a:close/>
                    <a:moveTo>
                      <a:pt x="76" y="37"/>
                    </a:moveTo>
                    <a:lnTo>
                      <a:pt x="66" y="37"/>
                    </a:lnTo>
                    <a:lnTo>
                      <a:pt x="66" y="21"/>
                    </a:lnTo>
                    <a:lnTo>
                      <a:pt x="76" y="21"/>
                    </a:lnTo>
                    <a:lnTo>
                      <a:pt x="76" y="37"/>
                    </a:lnTo>
                    <a:close/>
                    <a:moveTo>
                      <a:pt x="90" y="130"/>
                    </a:moveTo>
                    <a:lnTo>
                      <a:pt x="79" y="130"/>
                    </a:lnTo>
                    <a:lnTo>
                      <a:pt x="79" y="114"/>
                    </a:lnTo>
                    <a:lnTo>
                      <a:pt x="90" y="114"/>
                    </a:lnTo>
                    <a:lnTo>
                      <a:pt x="90" y="130"/>
                    </a:lnTo>
                    <a:close/>
                    <a:moveTo>
                      <a:pt x="90" y="106"/>
                    </a:moveTo>
                    <a:lnTo>
                      <a:pt x="79" y="106"/>
                    </a:lnTo>
                    <a:lnTo>
                      <a:pt x="79" y="91"/>
                    </a:lnTo>
                    <a:lnTo>
                      <a:pt x="90" y="91"/>
                    </a:lnTo>
                    <a:lnTo>
                      <a:pt x="90" y="106"/>
                    </a:lnTo>
                    <a:close/>
                    <a:moveTo>
                      <a:pt x="90" y="84"/>
                    </a:moveTo>
                    <a:lnTo>
                      <a:pt x="79" y="84"/>
                    </a:lnTo>
                    <a:lnTo>
                      <a:pt x="79" y="67"/>
                    </a:lnTo>
                    <a:lnTo>
                      <a:pt x="90" y="67"/>
                    </a:lnTo>
                    <a:lnTo>
                      <a:pt x="90" y="84"/>
                    </a:lnTo>
                    <a:close/>
                    <a:moveTo>
                      <a:pt x="90" y="61"/>
                    </a:moveTo>
                    <a:lnTo>
                      <a:pt x="79" y="61"/>
                    </a:lnTo>
                    <a:lnTo>
                      <a:pt x="79" y="45"/>
                    </a:lnTo>
                    <a:lnTo>
                      <a:pt x="90" y="45"/>
                    </a:lnTo>
                    <a:lnTo>
                      <a:pt x="90" y="61"/>
                    </a:lnTo>
                    <a:close/>
                    <a:moveTo>
                      <a:pt x="90" y="37"/>
                    </a:moveTo>
                    <a:lnTo>
                      <a:pt x="79" y="37"/>
                    </a:lnTo>
                    <a:lnTo>
                      <a:pt x="79" y="21"/>
                    </a:lnTo>
                    <a:lnTo>
                      <a:pt x="90" y="21"/>
                    </a:lnTo>
                    <a:lnTo>
                      <a:pt x="90" y="37"/>
                    </a:lnTo>
                    <a:close/>
                    <a:moveTo>
                      <a:pt x="103" y="130"/>
                    </a:moveTo>
                    <a:lnTo>
                      <a:pt x="93" y="130"/>
                    </a:lnTo>
                    <a:lnTo>
                      <a:pt x="93" y="114"/>
                    </a:lnTo>
                    <a:lnTo>
                      <a:pt x="103" y="114"/>
                    </a:lnTo>
                    <a:lnTo>
                      <a:pt x="103" y="130"/>
                    </a:lnTo>
                    <a:close/>
                    <a:moveTo>
                      <a:pt x="103" y="106"/>
                    </a:moveTo>
                    <a:lnTo>
                      <a:pt x="93" y="106"/>
                    </a:lnTo>
                    <a:lnTo>
                      <a:pt x="93" y="91"/>
                    </a:lnTo>
                    <a:lnTo>
                      <a:pt x="103" y="91"/>
                    </a:lnTo>
                    <a:lnTo>
                      <a:pt x="103" y="106"/>
                    </a:lnTo>
                    <a:close/>
                    <a:moveTo>
                      <a:pt x="103" y="84"/>
                    </a:moveTo>
                    <a:lnTo>
                      <a:pt x="93" y="84"/>
                    </a:lnTo>
                    <a:lnTo>
                      <a:pt x="93" y="67"/>
                    </a:lnTo>
                    <a:lnTo>
                      <a:pt x="103" y="67"/>
                    </a:lnTo>
                    <a:lnTo>
                      <a:pt x="103" y="84"/>
                    </a:lnTo>
                    <a:close/>
                    <a:moveTo>
                      <a:pt x="103" y="61"/>
                    </a:moveTo>
                    <a:lnTo>
                      <a:pt x="93" y="61"/>
                    </a:lnTo>
                    <a:lnTo>
                      <a:pt x="93" y="45"/>
                    </a:lnTo>
                    <a:lnTo>
                      <a:pt x="103" y="45"/>
                    </a:lnTo>
                    <a:lnTo>
                      <a:pt x="103" y="61"/>
                    </a:lnTo>
                    <a:close/>
                    <a:moveTo>
                      <a:pt x="103" y="37"/>
                    </a:moveTo>
                    <a:lnTo>
                      <a:pt x="93" y="37"/>
                    </a:lnTo>
                    <a:lnTo>
                      <a:pt x="93" y="21"/>
                    </a:lnTo>
                    <a:lnTo>
                      <a:pt x="103" y="21"/>
                    </a:lnTo>
                    <a:lnTo>
                      <a:pt x="103" y="37"/>
                    </a:lnTo>
                    <a:close/>
                    <a:moveTo>
                      <a:pt x="118" y="130"/>
                    </a:moveTo>
                    <a:lnTo>
                      <a:pt x="108" y="130"/>
                    </a:lnTo>
                    <a:lnTo>
                      <a:pt x="108" y="114"/>
                    </a:lnTo>
                    <a:lnTo>
                      <a:pt x="118" y="114"/>
                    </a:lnTo>
                    <a:lnTo>
                      <a:pt x="118" y="130"/>
                    </a:lnTo>
                    <a:close/>
                    <a:moveTo>
                      <a:pt x="118" y="106"/>
                    </a:moveTo>
                    <a:lnTo>
                      <a:pt x="108" y="106"/>
                    </a:lnTo>
                    <a:lnTo>
                      <a:pt x="108" y="91"/>
                    </a:lnTo>
                    <a:lnTo>
                      <a:pt x="118" y="91"/>
                    </a:lnTo>
                    <a:lnTo>
                      <a:pt x="118" y="106"/>
                    </a:lnTo>
                    <a:close/>
                    <a:moveTo>
                      <a:pt x="118" y="84"/>
                    </a:moveTo>
                    <a:lnTo>
                      <a:pt x="108" y="84"/>
                    </a:lnTo>
                    <a:lnTo>
                      <a:pt x="108" y="67"/>
                    </a:lnTo>
                    <a:lnTo>
                      <a:pt x="118" y="67"/>
                    </a:lnTo>
                    <a:lnTo>
                      <a:pt x="118" y="84"/>
                    </a:lnTo>
                    <a:close/>
                    <a:moveTo>
                      <a:pt x="118" y="61"/>
                    </a:moveTo>
                    <a:lnTo>
                      <a:pt x="108" y="61"/>
                    </a:lnTo>
                    <a:lnTo>
                      <a:pt x="108" y="45"/>
                    </a:lnTo>
                    <a:lnTo>
                      <a:pt x="118" y="45"/>
                    </a:lnTo>
                    <a:lnTo>
                      <a:pt x="118" y="61"/>
                    </a:lnTo>
                    <a:close/>
                    <a:moveTo>
                      <a:pt x="118" y="37"/>
                    </a:moveTo>
                    <a:lnTo>
                      <a:pt x="108" y="37"/>
                    </a:lnTo>
                    <a:lnTo>
                      <a:pt x="108" y="21"/>
                    </a:lnTo>
                    <a:lnTo>
                      <a:pt x="118" y="21"/>
                    </a:lnTo>
                    <a:lnTo>
                      <a:pt x="118" y="37"/>
                    </a:lnTo>
                    <a:close/>
                    <a:moveTo>
                      <a:pt x="132" y="130"/>
                    </a:moveTo>
                    <a:lnTo>
                      <a:pt x="121" y="130"/>
                    </a:lnTo>
                    <a:lnTo>
                      <a:pt x="121" y="114"/>
                    </a:lnTo>
                    <a:lnTo>
                      <a:pt x="132" y="114"/>
                    </a:lnTo>
                    <a:lnTo>
                      <a:pt x="132" y="130"/>
                    </a:lnTo>
                    <a:close/>
                    <a:moveTo>
                      <a:pt x="132" y="106"/>
                    </a:moveTo>
                    <a:lnTo>
                      <a:pt x="121" y="106"/>
                    </a:lnTo>
                    <a:lnTo>
                      <a:pt x="121" y="91"/>
                    </a:lnTo>
                    <a:lnTo>
                      <a:pt x="132" y="91"/>
                    </a:lnTo>
                    <a:lnTo>
                      <a:pt x="132" y="106"/>
                    </a:lnTo>
                    <a:close/>
                    <a:moveTo>
                      <a:pt x="132" y="84"/>
                    </a:moveTo>
                    <a:lnTo>
                      <a:pt x="121" y="84"/>
                    </a:lnTo>
                    <a:lnTo>
                      <a:pt x="121" y="67"/>
                    </a:lnTo>
                    <a:lnTo>
                      <a:pt x="132" y="67"/>
                    </a:lnTo>
                    <a:lnTo>
                      <a:pt x="132" y="84"/>
                    </a:lnTo>
                    <a:close/>
                    <a:moveTo>
                      <a:pt x="132" y="61"/>
                    </a:moveTo>
                    <a:lnTo>
                      <a:pt x="121" y="61"/>
                    </a:lnTo>
                    <a:lnTo>
                      <a:pt x="121" y="45"/>
                    </a:lnTo>
                    <a:lnTo>
                      <a:pt x="132" y="45"/>
                    </a:lnTo>
                    <a:lnTo>
                      <a:pt x="132" y="61"/>
                    </a:lnTo>
                    <a:close/>
                    <a:moveTo>
                      <a:pt x="132" y="37"/>
                    </a:moveTo>
                    <a:lnTo>
                      <a:pt x="121" y="37"/>
                    </a:lnTo>
                    <a:lnTo>
                      <a:pt x="121" y="21"/>
                    </a:lnTo>
                    <a:lnTo>
                      <a:pt x="132" y="21"/>
                    </a:lnTo>
                    <a:lnTo>
                      <a:pt x="132" y="37"/>
                    </a:lnTo>
                    <a:close/>
                    <a:moveTo>
                      <a:pt x="145" y="130"/>
                    </a:moveTo>
                    <a:lnTo>
                      <a:pt x="135" y="130"/>
                    </a:lnTo>
                    <a:lnTo>
                      <a:pt x="135" y="114"/>
                    </a:lnTo>
                    <a:lnTo>
                      <a:pt x="145" y="114"/>
                    </a:lnTo>
                    <a:lnTo>
                      <a:pt x="145" y="130"/>
                    </a:lnTo>
                    <a:close/>
                    <a:moveTo>
                      <a:pt x="145" y="106"/>
                    </a:moveTo>
                    <a:lnTo>
                      <a:pt x="135" y="106"/>
                    </a:lnTo>
                    <a:lnTo>
                      <a:pt x="135" y="91"/>
                    </a:lnTo>
                    <a:lnTo>
                      <a:pt x="145" y="91"/>
                    </a:lnTo>
                    <a:lnTo>
                      <a:pt x="145" y="106"/>
                    </a:lnTo>
                    <a:close/>
                    <a:moveTo>
                      <a:pt x="145" y="84"/>
                    </a:moveTo>
                    <a:lnTo>
                      <a:pt x="135" y="84"/>
                    </a:lnTo>
                    <a:lnTo>
                      <a:pt x="135" y="67"/>
                    </a:lnTo>
                    <a:lnTo>
                      <a:pt x="145" y="67"/>
                    </a:lnTo>
                    <a:lnTo>
                      <a:pt x="145" y="84"/>
                    </a:lnTo>
                    <a:close/>
                    <a:moveTo>
                      <a:pt x="145" y="61"/>
                    </a:moveTo>
                    <a:lnTo>
                      <a:pt x="135" y="61"/>
                    </a:lnTo>
                    <a:lnTo>
                      <a:pt x="135" y="45"/>
                    </a:lnTo>
                    <a:lnTo>
                      <a:pt x="145" y="45"/>
                    </a:lnTo>
                    <a:lnTo>
                      <a:pt x="145" y="61"/>
                    </a:lnTo>
                    <a:close/>
                    <a:moveTo>
                      <a:pt x="145" y="37"/>
                    </a:moveTo>
                    <a:lnTo>
                      <a:pt x="135" y="37"/>
                    </a:lnTo>
                    <a:lnTo>
                      <a:pt x="135" y="21"/>
                    </a:lnTo>
                    <a:lnTo>
                      <a:pt x="145" y="21"/>
                    </a:lnTo>
                    <a:lnTo>
                      <a:pt x="145" y="37"/>
                    </a:lnTo>
                    <a:close/>
                    <a:moveTo>
                      <a:pt x="159" y="130"/>
                    </a:moveTo>
                    <a:lnTo>
                      <a:pt x="148" y="130"/>
                    </a:lnTo>
                    <a:lnTo>
                      <a:pt x="148" y="114"/>
                    </a:lnTo>
                    <a:lnTo>
                      <a:pt x="159" y="114"/>
                    </a:lnTo>
                    <a:lnTo>
                      <a:pt x="159" y="130"/>
                    </a:lnTo>
                    <a:close/>
                    <a:moveTo>
                      <a:pt x="159" y="106"/>
                    </a:moveTo>
                    <a:lnTo>
                      <a:pt x="148" y="106"/>
                    </a:lnTo>
                    <a:lnTo>
                      <a:pt x="148" y="91"/>
                    </a:lnTo>
                    <a:lnTo>
                      <a:pt x="159" y="91"/>
                    </a:lnTo>
                    <a:lnTo>
                      <a:pt x="159" y="106"/>
                    </a:lnTo>
                    <a:close/>
                    <a:moveTo>
                      <a:pt x="159" y="84"/>
                    </a:moveTo>
                    <a:lnTo>
                      <a:pt x="148" y="84"/>
                    </a:lnTo>
                    <a:lnTo>
                      <a:pt x="148" y="67"/>
                    </a:lnTo>
                    <a:lnTo>
                      <a:pt x="159" y="67"/>
                    </a:lnTo>
                    <a:lnTo>
                      <a:pt x="159" y="84"/>
                    </a:lnTo>
                    <a:close/>
                    <a:moveTo>
                      <a:pt x="159" y="61"/>
                    </a:moveTo>
                    <a:lnTo>
                      <a:pt x="148" y="61"/>
                    </a:lnTo>
                    <a:lnTo>
                      <a:pt x="148" y="45"/>
                    </a:lnTo>
                    <a:lnTo>
                      <a:pt x="159" y="45"/>
                    </a:lnTo>
                    <a:lnTo>
                      <a:pt x="159" y="61"/>
                    </a:lnTo>
                    <a:close/>
                    <a:moveTo>
                      <a:pt x="159" y="37"/>
                    </a:moveTo>
                    <a:lnTo>
                      <a:pt x="148" y="37"/>
                    </a:lnTo>
                    <a:lnTo>
                      <a:pt x="148" y="21"/>
                    </a:lnTo>
                    <a:lnTo>
                      <a:pt x="159" y="21"/>
                    </a:lnTo>
                    <a:lnTo>
                      <a:pt x="159" y="37"/>
                    </a:lnTo>
                    <a:close/>
                    <a:moveTo>
                      <a:pt x="172" y="130"/>
                    </a:moveTo>
                    <a:lnTo>
                      <a:pt x="162" y="130"/>
                    </a:lnTo>
                    <a:lnTo>
                      <a:pt x="162" y="114"/>
                    </a:lnTo>
                    <a:lnTo>
                      <a:pt x="172" y="114"/>
                    </a:lnTo>
                    <a:lnTo>
                      <a:pt x="172" y="130"/>
                    </a:lnTo>
                    <a:close/>
                    <a:moveTo>
                      <a:pt x="172" y="106"/>
                    </a:moveTo>
                    <a:lnTo>
                      <a:pt x="162" y="106"/>
                    </a:lnTo>
                    <a:lnTo>
                      <a:pt x="162" y="91"/>
                    </a:lnTo>
                    <a:lnTo>
                      <a:pt x="172" y="91"/>
                    </a:lnTo>
                    <a:lnTo>
                      <a:pt x="172" y="106"/>
                    </a:lnTo>
                    <a:close/>
                    <a:moveTo>
                      <a:pt x="172" y="84"/>
                    </a:moveTo>
                    <a:lnTo>
                      <a:pt x="162" y="84"/>
                    </a:lnTo>
                    <a:lnTo>
                      <a:pt x="162" y="67"/>
                    </a:lnTo>
                    <a:lnTo>
                      <a:pt x="172" y="67"/>
                    </a:lnTo>
                    <a:lnTo>
                      <a:pt x="172" y="84"/>
                    </a:lnTo>
                    <a:close/>
                    <a:moveTo>
                      <a:pt x="172" y="61"/>
                    </a:moveTo>
                    <a:lnTo>
                      <a:pt x="162" y="61"/>
                    </a:lnTo>
                    <a:lnTo>
                      <a:pt x="162" y="45"/>
                    </a:lnTo>
                    <a:lnTo>
                      <a:pt x="172" y="45"/>
                    </a:lnTo>
                    <a:lnTo>
                      <a:pt x="172" y="61"/>
                    </a:lnTo>
                    <a:close/>
                    <a:moveTo>
                      <a:pt x="172" y="37"/>
                    </a:moveTo>
                    <a:lnTo>
                      <a:pt x="162" y="37"/>
                    </a:lnTo>
                    <a:lnTo>
                      <a:pt x="162" y="21"/>
                    </a:lnTo>
                    <a:lnTo>
                      <a:pt x="172" y="21"/>
                    </a:lnTo>
                    <a:lnTo>
                      <a:pt x="172" y="37"/>
                    </a:lnTo>
                    <a:close/>
                    <a:moveTo>
                      <a:pt x="186" y="130"/>
                    </a:moveTo>
                    <a:lnTo>
                      <a:pt x="175" y="130"/>
                    </a:lnTo>
                    <a:lnTo>
                      <a:pt x="175" y="114"/>
                    </a:lnTo>
                    <a:lnTo>
                      <a:pt x="186" y="114"/>
                    </a:lnTo>
                    <a:lnTo>
                      <a:pt x="186" y="130"/>
                    </a:lnTo>
                    <a:close/>
                    <a:moveTo>
                      <a:pt x="186" y="106"/>
                    </a:moveTo>
                    <a:lnTo>
                      <a:pt x="175" y="106"/>
                    </a:lnTo>
                    <a:lnTo>
                      <a:pt x="175" y="91"/>
                    </a:lnTo>
                    <a:lnTo>
                      <a:pt x="186" y="91"/>
                    </a:lnTo>
                    <a:lnTo>
                      <a:pt x="186" y="106"/>
                    </a:lnTo>
                    <a:close/>
                    <a:moveTo>
                      <a:pt x="186" y="84"/>
                    </a:moveTo>
                    <a:lnTo>
                      <a:pt x="175" y="84"/>
                    </a:lnTo>
                    <a:lnTo>
                      <a:pt x="175" y="67"/>
                    </a:lnTo>
                    <a:lnTo>
                      <a:pt x="186" y="67"/>
                    </a:lnTo>
                    <a:lnTo>
                      <a:pt x="186" y="84"/>
                    </a:lnTo>
                    <a:close/>
                    <a:moveTo>
                      <a:pt x="186" y="61"/>
                    </a:moveTo>
                    <a:lnTo>
                      <a:pt x="175" y="61"/>
                    </a:lnTo>
                    <a:lnTo>
                      <a:pt x="175" y="45"/>
                    </a:lnTo>
                    <a:lnTo>
                      <a:pt x="186" y="45"/>
                    </a:lnTo>
                    <a:lnTo>
                      <a:pt x="186" y="61"/>
                    </a:lnTo>
                    <a:close/>
                    <a:moveTo>
                      <a:pt x="186" y="37"/>
                    </a:moveTo>
                    <a:lnTo>
                      <a:pt x="175" y="37"/>
                    </a:lnTo>
                    <a:lnTo>
                      <a:pt x="175" y="21"/>
                    </a:lnTo>
                    <a:lnTo>
                      <a:pt x="186" y="21"/>
                    </a:lnTo>
                    <a:lnTo>
                      <a:pt x="186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8" name="Freeform 21">
                <a:extLst>
                  <a:ext uri="{FF2B5EF4-FFF2-40B4-BE49-F238E27FC236}">
                    <a16:creationId xmlns:a16="http://schemas.microsoft.com/office/drawing/2014/main" id="{CA354AAE-323A-49FE-8ED6-0E5B1D0753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075054" y="6349116"/>
                <a:ext cx="646200" cy="1744740"/>
              </a:xfrm>
              <a:custGeom>
                <a:avLst/>
                <a:gdLst>
                  <a:gd name="T0" fmla="*/ 140 w 140"/>
                  <a:gd name="T1" fmla="*/ 0 h 378"/>
                  <a:gd name="T2" fmla="*/ 60 w 140"/>
                  <a:gd name="T3" fmla="*/ 186 h 378"/>
                  <a:gd name="T4" fmla="*/ 50 w 140"/>
                  <a:gd name="T5" fmla="*/ 147 h 378"/>
                  <a:gd name="T6" fmla="*/ 60 w 140"/>
                  <a:gd name="T7" fmla="*/ 139 h 378"/>
                  <a:gd name="T8" fmla="*/ 50 w 140"/>
                  <a:gd name="T9" fmla="*/ 94 h 378"/>
                  <a:gd name="T10" fmla="*/ 60 w 140"/>
                  <a:gd name="T11" fmla="*/ 54 h 378"/>
                  <a:gd name="T12" fmla="*/ 60 w 140"/>
                  <a:gd name="T13" fmla="*/ 25 h 378"/>
                  <a:gd name="T14" fmla="*/ 63 w 140"/>
                  <a:gd name="T15" fmla="*/ 193 h 378"/>
                  <a:gd name="T16" fmla="*/ 74 w 140"/>
                  <a:gd name="T17" fmla="*/ 186 h 378"/>
                  <a:gd name="T18" fmla="*/ 63 w 140"/>
                  <a:gd name="T19" fmla="*/ 139 h 378"/>
                  <a:gd name="T20" fmla="*/ 74 w 140"/>
                  <a:gd name="T21" fmla="*/ 100 h 378"/>
                  <a:gd name="T22" fmla="*/ 74 w 140"/>
                  <a:gd name="T23" fmla="*/ 70 h 378"/>
                  <a:gd name="T24" fmla="*/ 63 w 140"/>
                  <a:gd name="T25" fmla="*/ 31 h 378"/>
                  <a:gd name="T26" fmla="*/ 74 w 140"/>
                  <a:gd name="T27" fmla="*/ 25 h 378"/>
                  <a:gd name="T28" fmla="*/ 77 w 140"/>
                  <a:gd name="T29" fmla="*/ 346 h 378"/>
                  <a:gd name="T30" fmla="*/ 87 w 140"/>
                  <a:gd name="T31" fmla="*/ 307 h 378"/>
                  <a:gd name="T32" fmla="*/ 87 w 140"/>
                  <a:gd name="T33" fmla="*/ 277 h 378"/>
                  <a:gd name="T34" fmla="*/ 77 w 140"/>
                  <a:gd name="T35" fmla="*/ 238 h 378"/>
                  <a:gd name="T36" fmla="*/ 87 w 140"/>
                  <a:gd name="T37" fmla="*/ 232 h 378"/>
                  <a:gd name="T38" fmla="*/ 77 w 140"/>
                  <a:gd name="T39" fmla="*/ 186 h 378"/>
                  <a:gd name="T40" fmla="*/ 87 w 140"/>
                  <a:gd name="T41" fmla="*/ 147 h 378"/>
                  <a:gd name="T42" fmla="*/ 87 w 140"/>
                  <a:gd name="T43" fmla="*/ 117 h 378"/>
                  <a:gd name="T44" fmla="*/ 77 w 140"/>
                  <a:gd name="T45" fmla="*/ 78 h 378"/>
                  <a:gd name="T46" fmla="*/ 87 w 140"/>
                  <a:gd name="T47" fmla="*/ 70 h 378"/>
                  <a:gd name="T48" fmla="*/ 77 w 140"/>
                  <a:gd name="T49" fmla="*/ 25 h 378"/>
                  <a:gd name="T50" fmla="*/ 101 w 140"/>
                  <a:gd name="T51" fmla="*/ 354 h 378"/>
                  <a:gd name="T52" fmla="*/ 101 w 140"/>
                  <a:gd name="T53" fmla="*/ 324 h 378"/>
                  <a:gd name="T54" fmla="*/ 90 w 140"/>
                  <a:gd name="T55" fmla="*/ 285 h 378"/>
                  <a:gd name="T56" fmla="*/ 101 w 140"/>
                  <a:gd name="T57" fmla="*/ 277 h 378"/>
                  <a:gd name="T58" fmla="*/ 90 w 140"/>
                  <a:gd name="T59" fmla="*/ 232 h 378"/>
                  <a:gd name="T60" fmla="*/ 101 w 140"/>
                  <a:gd name="T61" fmla="*/ 193 h 378"/>
                  <a:gd name="T62" fmla="*/ 101 w 140"/>
                  <a:gd name="T63" fmla="*/ 163 h 378"/>
                  <a:gd name="T64" fmla="*/ 90 w 140"/>
                  <a:gd name="T65" fmla="*/ 124 h 378"/>
                  <a:gd name="T66" fmla="*/ 101 w 140"/>
                  <a:gd name="T67" fmla="*/ 117 h 378"/>
                  <a:gd name="T68" fmla="*/ 90 w 140"/>
                  <a:gd name="T69" fmla="*/ 70 h 378"/>
                  <a:gd name="T70" fmla="*/ 101 w 140"/>
                  <a:gd name="T71" fmla="*/ 31 h 378"/>
                  <a:gd name="T72" fmla="*/ 114 w 140"/>
                  <a:gd name="T73" fmla="*/ 370 h 378"/>
                  <a:gd name="T74" fmla="*/ 104 w 140"/>
                  <a:gd name="T75" fmla="*/ 331 h 378"/>
                  <a:gd name="T76" fmla="*/ 114 w 140"/>
                  <a:gd name="T77" fmla="*/ 324 h 378"/>
                  <a:gd name="T78" fmla="*/ 104 w 140"/>
                  <a:gd name="T79" fmla="*/ 277 h 378"/>
                  <a:gd name="T80" fmla="*/ 114 w 140"/>
                  <a:gd name="T81" fmla="*/ 238 h 378"/>
                  <a:gd name="T82" fmla="*/ 114 w 140"/>
                  <a:gd name="T83" fmla="*/ 208 h 378"/>
                  <a:gd name="T84" fmla="*/ 104 w 140"/>
                  <a:gd name="T85" fmla="*/ 169 h 378"/>
                  <a:gd name="T86" fmla="*/ 114 w 140"/>
                  <a:gd name="T87" fmla="*/ 163 h 378"/>
                  <a:gd name="T88" fmla="*/ 104 w 140"/>
                  <a:gd name="T89" fmla="*/ 117 h 378"/>
                  <a:gd name="T90" fmla="*/ 114 w 140"/>
                  <a:gd name="T91" fmla="*/ 78 h 378"/>
                  <a:gd name="T92" fmla="*/ 114 w 140"/>
                  <a:gd name="T93" fmla="*/ 48 h 378"/>
                  <a:gd name="T94" fmla="*/ 104 w 140"/>
                  <a:gd name="T95" fmla="*/ 9 h 378"/>
                  <a:gd name="T96" fmla="*/ 128 w 140"/>
                  <a:gd name="T97" fmla="*/ 370 h 378"/>
                  <a:gd name="T98" fmla="*/ 117 w 140"/>
                  <a:gd name="T99" fmla="*/ 324 h 378"/>
                  <a:gd name="T100" fmla="*/ 128 w 140"/>
                  <a:gd name="T101" fmla="*/ 285 h 378"/>
                  <a:gd name="T102" fmla="*/ 128 w 140"/>
                  <a:gd name="T103" fmla="*/ 255 h 378"/>
                  <a:gd name="T104" fmla="*/ 117 w 140"/>
                  <a:gd name="T105" fmla="*/ 216 h 378"/>
                  <a:gd name="T106" fmla="*/ 128 w 140"/>
                  <a:gd name="T107" fmla="*/ 208 h 378"/>
                  <a:gd name="T108" fmla="*/ 117 w 140"/>
                  <a:gd name="T109" fmla="*/ 163 h 378"/>
                  <a:gd name="T110" fmla="*/ 128 w 140"/>
                  <a:gd name="T111" fmla="*/ 124 h 378"/>
                  <a:gd name="T112" fmla="*/ 128 w 140"/>
                  <a:gd name="T113" fmla="*/ 94 h 378"/>
                  <a:gd name="T114" fmla="*/ 117 w 140"/>
                  <a:gd name="T115" fmla="*/ 54 h 378"/>
                  <a:gd name="T116" fmla="*/ 128 w 140"/>
                  <a:gd name="T117" fmla="*/ 4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0" h="378">
                    <a:moveTo>
                      <a:pt x="71" y="0"/>
                    </a:moveTo>
                    <a:lnTo>
                      <a:pt x="0" y="0"/>
                    </a:lnTo>
                    <a:lnTo>
                      <a:pt x="0" y="214"/>
                    </a:lnTo>
                    <a:lnTo>
                      <a:pt x="71" y="214"/>
                    </a:lnTo>
                    <a:lnTo>
                      <a:pt x="71" y="378"/>
                    </a:lnTo>
                    <a:lnTo>
                      <a:pt x="140" y="378"/>
                    </a:lnTo>
                    <a:lnTo>
                      <a:pt x="140" y="0"/>
                    </a:lnTo>
                    <a:lnTo>
                      <a:pt x="71" y="0"/>
                    </a:lnTo>
                    <a:close/>
                    <a:moveTo>
                      <a:pt x="60" y="208"/>
                    </a:moveTo>
                    <a:lnTo>
                      <a:pt x="50" y="208"/>
                    </a:lnTo>
                    <a:lnTo>
                      <a:pt x="50" y="193"/>
                    </a:lnTo>
                    <a:lnTo>
                      <a:pt x="60" y="193"/>
                    </a:lnTo>
                    <a:lnTo>
                      <a:pt x="60" y="208"/>
                    </a:lnTo>
                    <a:close/>
                    <a:moveTo>
                      <a:pt x="60" y="186"/>
                    </a:moveTo>
                    <a:lnTo>
                      <a:pt x="50" y="186"/>
                    </a:lnTo>
                    <a:lnTo>
                      <a:pt x="50" y="169"/>
                    </a:lnTo>
                    <a:lnTo>
                      <a:pt x="60" y="169"/>
                    </a:lnTo>
                    <a:lnTo>
                      <a:pt x="60" y="186"/>
                    </a:lnTo>
                    <a:close/>
                    <a:moveTo>
                      <a:pt x="60" y="163"/>
                    </a:moveTo>
                    <a:lnTo>
                      <a:pt x="50" y="163"/>
                    </a:lnTo>
                    <a:lnTo>
                      <a:pt x="50" y="147"/>
                    </a:lnTo>
                    <a:lnTo>
                      <a:pt x="60" y="147"/>
                    </a:lnTo>
                    <a:lnTo>
                      <a:pt x="60" y="163"/>
                    </a:lnTo>
                    <a:close/>
                    <a:moveTo>
                      <a:pt x="60" y="139"/>
                    </a:moveTo>
                    <a:lnTo>
                      <a:pt x="50" y="139"/>
                    </a:lnTo>
                    <a:lnTo>
                      <a:pt x="50" y="124"/>
                    </a:lnTo>
                    <a:lnTo>
                      <a:pt x="60" y="124"/>
                    </a:lnTo>
                    <a:lnTo>
                      <a:pt x="60" y="139"/>
                    </a:lnTo>
                    <a:close/>
                    <a:moveTo>
                      <a:pt x="60" y="117"/>
                    </a:moveTo>
                    <a:lnTo>
                      <a:pt x="50" y="117"/>
                    </a:lnTo>
                    <a:lnTo>
                      <a:pt x="50" y="100"/>
                    </a:lnTo>
                    <a:lnTo>
                      <a:pt x="60" y="100"/>
                    </a:lnTo>
                    <a:lnTo>
                      <a:pt x="60" y="117"/>
                    </a:lnTo>
                    <a:close/>
                    <a:moveTo>
                      <a:pt x="60" y="94"/>
                    </a:moveTo>
                    <a:lnTo>
                      <a:pt x="50" y="94"/>
                    </a:lnTo>
                    <a:lnTo>
                      <a:pt x="50" y="78"/>
                    </a:lnTo>
                    <a:lnTo>
                      <a:pt x="60" y="78"/>
                    </a:lnTo>
                    <a:lnTo>
                      <a:pt x="60" y="94"/>
                    </a:lnTo>
                    <a:close/>
                    <a:moveTo>
                      <a:pt x="60" y="70"/>
                    </a:moveTo>
                    <a:lnTo>
                      <a:pt x="50" y="70"/>
                    </a:lnTo>
                    <a:lnTo>
                      <a:pt x="50" y="54"/>
                    </a:lnTo>
                    <a:lnTo>
                      <a:pt x="60" y="54"/>
                    </a:lnTo>
                    <a:lnTo>
                      <a:pt x="60" y="70"/>
                    </a:lnTo>
                    <a:close/>
                    <a:moveTo>
                      <a:pt x="60" y="48"/>
                    </a:moveTo>
                    <a:lnTo>
                      <a:pt x="50" y="48"/>
                    </a:lnTo>
                    <a:lnTo>
                      <a:pt x="50" y="31"/>
                    </a:lnTo>
                    <a:lnTo>
                      <a:pt x="60" y="31"/>
                    </a:lnTo>
                    <a:lnTo>
                      <a:pt x="60" y="48"/>
                    </a:lnTo>
                    <a:close/>
                    <a:moveTo>
                      <a:pt x="60" y="25"/>
                    </a:moveTo>
                    <a:lnTo>
                      <a:pt x="50" y="25"/>
                    </a:lnTo>
                    <a:lnTo>
                      <a:pt x="50" y="9"/>
                    </a:lnTo>
                    <a:lnTo>
                      <a:pt x="60" y="9"/>
                    </a:lnTo>
                    <a:lnTo>
                      <a:pt x="60" y="25"/>
                    </a:lnTo>
                    <a:close/>
                    <a:moveTo>
                      <a:pt x="74" y="208"/>
                    </a:moveTo>
                    <a:lnTo>
                      <a:pt x="63" y="208"/>
                    </a:lnTo>
                    <a:lnTo>
                      <a:pt x="63" y="193"/>
                    </a:lnTo>
                    <a:lnTo>
                      <a:pt x="74" y="193"/>
                    </a:lnTo>
                    <a:lnTo>
                      <a:pt x="74" y="208"/>
                    </a:lnTo>
                    <a:close/>
                    <a:moveTo>
                      <a:pt x="74" y="186"/>
                    </a:moveTo>
                    <a:lnTo>
                      <a:pt x="63" y="186"/>
                    </a:lnTo>
                    <a:lnTo>
                      <a:pt x="63" y="169"/>
                    </a:lnTo>
                    <a:lnTo>
                      <a:pt x="74" y="169"/>
                    </a:lnTo>
                    <a:lnTo>
                      <a:pt x="74" y="186"/>
                    </a:lnTo>
                    <a:close/>
                    <a:moveTo>
                      <a:pt x="74" y="163"/>
                    </a:moveTo>
                    <a:lnTo>
                      <a:pt x="63" y="163"/>
                    </a:lnTo>
                    <a:lnTo>
                      <a:pt x="63" y="147"/>
                    </a:lnTo>
                    <a:lnTo>
                      <a:pt x="74" y="147"/>
                    </a:lnTo>
                    <a:lnTo>
                      <a:pt x="74" y="163"/>
                    </a:lnTo>
                    <a:close/>
                    <a:moveTo>
                      <a:pt x="74" y="139"/>
                    </a:moveTo>
                    <a:lnTo>
                      <a:pt x="63" y="139"/>
                    </a:lnTo>
                    <a:lnTo>
                      <a:pt x="63" y="124"/>
                    </a:lnTo>
                    <a:lnTo>
                      <a:pt x="74" y="124"/>
                    </a:lnTo>
                    <a:lnTo>
                      <a:pt x="74" y="139"/>
                    </a:lnTo>
                    <a:close/>
                    <a:moveTo>
                      <a:pt x="74" y="117"/>
                    </a:moveTo>
                    <a:lnTo>
                      <a:pt x="63" y="117"/>
                    </a:lnTo>
                    <a:lnTo>
                      <a:pt x="63" y="100"/>
                    </a:lnTo>
                    <a:lnTo>
                      <a:pt x="74" y="100"/>
                    </a:lnTo>
                    <a:lnTo>
                      <a:pt x="74" y="117"/>
                    </a:lnTo>
                    <a:close/>
                    <a:moveTo>
                      <a:pt x="74" y="94"/>
                    </a:moveTo>
                    <a:lnTo>
                      <a:pt x="63" y="94"/>
                    </a:lnTo>
                    <a:lnTo>
                      <a:pt x="63" y="78"/>
                    </a:lnTo>
                    <a:lnTo>
                      <a:pt x="74" y="78"/>
                    </a:lnTo>
                    <a:lnTo>
                      <a:pt x="74" y="94"/>
                    </a:lnTo>
                    <a:close/>
                    <a:moveTo>
                      <a:pt x="74" y="70"/>
                    </a:moveTo>
                    <a:lnTo>
                      <a:pt x="63" y="70"/>
                    </a:lnTo>
                    <a:lnTo>
                      <a:pt x="63" y="54"/>
                    </a:lnTo>
                    <a:lnTo>
                      <a:pt x="74" y="54"/>
                    </a:lnTo>
                    <a:lnTo>
                      <a:pt x="74" y="70"/>
                    </a:lnTo>
                    <a:close/>
                    <a:moveTo>
                      <a:pt x="74" y="48"/>
                    </a:moveTo>
                    <a:lnTo>
                      <a:pt x="63" y="48"/>
                    </a:lnTo>
                    <a:lnTo>
                      <a:pt x="63" y="31"/>
                    </a:lnTo>
                    <a:lnTo>
                      <a:pt x="74" y="31"/>
                    </a:lnTo>
                    <a:lnTo>
                      <a:pt x="74" y="48"/>
                    </a:lnTo>
                    <a:close/>
                    <a:moveTo>
                      <a:pt x="74" y="25"/>
                    </a:moveTo>
                    <a:lnTo>
                      <a:pt x="63" y="25"/>
                    </a:lnTo>
                    <a:lnTo>
                      <a:pt x="63" y="9"/>
                    </a:lnTo>
                    <a:lnTo>
                      <a:pt x="74" y="9"/>
                    </a:lnTo>
                    <a:lnTo>
                      <a:pt x="74" y="25"/>
                    </a:lnTo>
                    <a:close/>
                    <a:moveTo>
                      <a:pt x="87" y="370"/>
                    </a:moveTo>
                    <a:lnTo>
                      <a:pt x="77" y="370"/>
                    </a:lnTo>
                    <a:lnTo>
                      <a:pt x="77" y="354"/>
                    </a:lnTo>
                    <a:lnTo>
                      <a:pt x="87" y="354"/>
                    </a:lnTo>
                    <a:lnTo>
                      <a:pt x="87" y="370"/>
                    </a:lnTo>
                    <a:close/>
                    <a:moveTo>
                      <a:pt x="87" y="346"/>
                    </a:moveTo>
                    <a:lnTo>
                      <a:pt x="77" y="346"/>
                    </a:lnTo>
                    <a:lnTo>
                      <a:pt x="77" y="331"/>
                    </a:lnTo>
                    <a:lnTo>
                      <a:pt x="87" y="331"/>
                    </a:lnTo>
                    <a:lnTo>
                      <a:pt x="87" y="346"/>
                    </a:lnTo>
                    <a:close/>
                    <a:moveTo>
                      <a:pt x="87" y="324"/>
                    </a:moveTo>
                    <a:lnTo>
                      <a:pt x="77" y="324"/>
                    </a:lnTo>
                    <a:lnTo>
                      <a:pt x="77" y="307"/>
                    </a:lnTo>
                    <a:lnTo>
                      <a:pt x="87" y="307"/>
                    </a:lnTo>
                    <a:lnTo>
                      <a:pt x="87" y="324"/>
                    </a:lnTo>
                    <a:close/>
                    <a:moveTo>
                      <a:pt x="87" y="301"/>
                    </a:moveTo>
                    <a:lnTo>
                      <a:pt x="77" y="301"/>
                    </a:lnTo>
                    <a:lnTo>
                      <a:pt x="77" y="285"/>
                    </a:lnTo>
                    <a:lnTo>
                      <a:pt x="87" y="285"/>
                    </a:lnTo>
                    <a:lnTo>
                      <a:pt x="87" y="301"/>
                    </a:lnTo>
                    <a:close/>
                    <a:moveTo>
                      <a:pt x="87" y="277"/>
                    </a:moveTo>
                    <a:lnTo>
                      <a:pt x="77" y="277"/>
                    </a:lnTo>
                    <a:lnTo>
                      <a:pt x="77" y="262"/>
                    </a:lnTo>
                    <a:lnTo>
                      <a:pt x="87" y="262"/>
                    </a:lnTo>
                    <a:lnTo>
                      <a:pt x="87" y="277"/>
                    </a:lnTo>
                    <a:close/>
                    <a:moveTo>
                      <a:pt x="87" y="255"/>
                    </a:moveTo>
                    <a:lnTo>
                      <a:pt x="77" y="255"/>
                    </a:lnTo>
                    <a:lnTo>
                      <a:pt x="77" y="238"/>
                    </a:lnTo>
                    <a:lnTo>
                      <a:pt x="87" y="238"/>
                    </a:lnTo>
                    <a:lnTo>
                      <a:pt x="87" y="255"/>
                    </a:lnTo>
                    <a:close/>
                    <a:moveTo>
                      <a:pt x="87" y="232"/>
                    </a:moveTo>
                    <a:lnTo>
                      <a:pt x="77" y="232"/>
                    </a:lnTo>
                    <a:lnTo>
                      <a:pt x="77" y="216"/>
                    </a:lnTo>
                    <a:lnTo>
                      <a:pt x="87" y="216"/>
                    </a:lnTo>
                    <a:lnTo>
                      <a:pt x="87" y="232"/>
                    </a:lnTo>
                    <a:close/>
                    <a:moveTo>
                      <a:pt x="87" y="208"/>
                    </a:moveTo>
                    <a:lnTo>
                      <a:pt x="77" y="208"/>
                    </a:lnTo>
                    <a:lnTo>
                      <a:pt x="77" y="193"/>
                    </a:lnTo>
                    <a:lnTo>
                      <a:pt x="87" y="193"/>
                    </a:lnTo>
                    <a:lnTo>
                      <a:pt x="87" y="208"/>
                    </a:lnTo>
                    <a:close/>
                    <a:moveTo>
                      <a:pt x="87" y="186"/>
                    </a:moveTo>
                    <a:lnTo>
                      <a:pt x="77" y="186"/>
                    </a:lnTo>
                    <a:lnTo>
                      <a:pt x="77" y="169"/>
                    </a:lnTo>
                    <a:lnTo>
                      <a:pt x="87" y="169"/>
                    </a:lnTo>
                    <a:lnTo>
                      <a:pt x="87" y="186"/>
                    </a:lnTo>
                    <a:close/>
                    <a:moveTo>
                      <a:pt x="87" y="163"/>
                    </a:moveTo>
                    <a:lnTo>
                      <a:pt x="77" y="163"/>
                    </a:lnTo>
                    <a:lnTo>
                      <a:pt x="77" y="147"/>
                    </a:lnTo>
                    <a:lnTo>
                      <a:pt x="87" y="147"/>
                    </a:lnTo>
                    <a:lnTo>
                      <a:pt x="87" y="163"/>
                    </a:lnTo>
                    <a:close/>
                    <a:moveTo>
                      <a:pt x="87" y="139"/>
                    </a:moveTo>
                    <a:lnTo>
                      <a:pt x="77" y="139"/>
                    </a:lnTo>
                    <a:lnTo>
                      <a:pt x="77" y="124"/>
                    </a:lnTo>
                    <a:lnTo>
                      <a:pt x="87" y="124"/>
                    </a:lnTo>
                    <a:lnTo>
                      <a:pt x="87" y="139"/>
                    </a:lnTo>
                    <a:close/>
                    <a:moveTo>
                      <a:pt x="87" y="117"/>
                    </a:moveTo>
                    <a:lnTo>
                      <a:pt x="77" y="117"/>
                    </a:lnTo>
                    <a:lnTo>
                      <a:pt x="77" y="100"/>
                    </a:lnTo>
                    <a:lnTo>
                      <a:pt x="87" y="100"/>
                    </a:lnTo>
                    <a:lnTo>
                      <a:pt x="87" y="117"/>
                    </a:lnTo>
                    <a:close/>
                    <a:moveTo>
                      <a:pt x="87" y="94"/>
                    </a:moveTo>
                    <a:lnTo>
                      <a:pt x="77" y="94"/>
                    </a:lnTo>
                    <a:lnTo>
                      <a:pt x="77" y="78"/>
                    </a:lnTo>
                    <a:lnTo>
                      <a:pt x="87" y="78"/>
                    </a:lnTo>
                    <a:lnTo>
                      <a:pt x="87" y="94"/>
                    </a:lnTo>
                    <a:close/>
                    <a:moveTo>
                      <a:pt x="87" y="70"/>
                    </a:moveTo>
                    <a:lnTo>
                      <a:pt x="77" y="70"/>
                    </a:lnTo>
                    <a:lnTo>
                      <a:pt x="77" y="54"/>
                    </a:lnTo>
                    <a:lnTo>
                      <a:pt x="87" y="54"/>
                    </a:lnTo>
                    <a:lnTo>
                      <a:pt x="87" y="70"/>
                    </a:lnTo>
                    <a:close/>
                    <a:moveTo>
                      <a:pt x="87" y="48"/>
                    </a:moveTo>
                    <a:lnTo>
                      <a:pt x="77" y="48"/>
                    </a:lnTo>
                    <a:lnTo>
                      <a:pt x="77" y="31"/>
                    </a:lnTo>
                    <a:lnTo>
                      <a:pt x="87" y="31"/>
                    </a:lnTo>
                    <a:lnTo>
                      <a:pt x="87" y="48"/>
                    </a:lnTo>
                    <a:close/>
                    <a:moveTo>
                      <a:pt x="87" y="25"/>
                    </a:moveTo>
                    <a:lnTo>
                      <a:pt x="77" y="25"/>
                    </a:lnTo>
                    <a:lnTo>
                      <a:pt x="77" y="9"/>
                    </a:lnTo>
                    <a:lnTo>
                      <a:pt x="87" y="9"/>
                    </a:lnTo>
                    <a:lnTo>
                      <a:pt x="87" y="25"/>
                    </a:lnTo>
                    <a:close/>
                    <a:moveTo>
                      <a:pt x="101" y="370"/>
                    </a:moveTo>
                    <a:lnTo>
                      <a:pt x="90" y="370"/>
                    </a:lnTo>
                    <a:lnTo>
                      <a:pt x="90" y="354"/>
                    </a:lnTo>
                    <a:lnTo>
                      <a:pt x="101" y="354"/>
                    </a:lnTo>
                    <a:lnTo>
                      <a:pt x="101" y="370"/>
                    </a:lnTo>
                    <a:close/>
                    <a:moveTo>
                      <a:pt x="101" y="346"/>
                    </a:moveTo>
                    <a:lnTo>
                      <a:pt x="90" y="346"/>
                    </a:lnTo>
                    <a:lnTo>
                      <a:pt x="90" y="331"/>
                    </a:lnTo>
                    <a:lnTo>
                      <a:pt x="101" y="331"/>
                    </a:lnTo>
                    <a:lnTo>
                      <a:pt x="101" y="346"/>
                    </a:lnTo>
                    <a:close/>
                    <a:moveTo>
                      <a:pt x="101" y="324"/>
                    </a:moveTo>
                    <a:lnTo>
                      <a:pt x="90" y="324"/>
                    </a:lnTo>
                    <a:lnTo>
                      <a:pt x="90" y="307"/>
                    </a:lnTo>
                    <a:lnTo>
                      <a:pt x="101" y="307"/>
                    </a:lnTo>
                    <a:lnTo>
                      <a:pt x="101" y="324"/>
                    </a:lnTo>
                    <a:close/>
                    <a:moveTo>
                      <a:pt x="101" y="301"/>
                    </a:moveTo>
                    <a:lnTo>
                      <a:pt x="90" y="301"/>
                    </a:lnTo>
                    <a:lnTo>
                      <a:pt x="90" y="285"/>
                    </a:lnTo>
                    <a:lnTo>
                      <a:pt x="101" y="285"/>
                    </a:lnTo>
                    <a:lnTo>
                      <a:pt x="101" y="301"/>
                    </a:lnTo>
                    <a:close/>
                    <a:moveTo>
                      <a:pt x="101" y="277"/>
                    </a:moveTo>
                    <a:lnTo>
                      <a:pt x="90" y="277"/>
                    </a:lnTo>
                    <a:lnTo>
                      <a:pt x="90" y="262"/>
                    </a:lnTo>
                    <a:lnTo>
                      <a:pt x="101" y="262"/>
                    </a:lnTo>
                    <a:lnTo>
                      <a:pt x="101" y="277"/>
                    </a:lnTo>
                    <a:close/>
                    <a:moveTo>
                      <a:pt x="101" y="255"/>
                    </a:moveTo>
                    <a:lnTo>
                      <a:pt x="90" y="255"/>
                    </a:lnTo>
                    <a:lnTo>
                      <a:pt x="90" y="238"/>
                    </a:lnTo>
                    <a:lnTo>
                      <a:pt x="101" y="238"/>
                    </a:lnTo>
                    <a:lnTo>
                      <a:pt x="101" y="255"/>
                    </a:lnTo>
                    <a:close/>
                    <a:moveTo>
                      <a:pt x="101" y="232"/>
                    </a:moveTo>
                    <a:lnTo>
                      <a:pt x="90" y="232"/>
                    </a:lnTo>
                    <a:lnTo>
                      <a:pt x="90" y="216"/>
                    </a:lnTo>
                    <a:lnTo>
                      <a:pt x="101" y="216"/>
                    </a:lnTo>
                    <a:lnTo>
                      <a:pt x="101" y="232"/>
                    </a:lnTo>
                    <a:close/>
                    <a:moveTo>
                      <a:pt x="101" y="208"/>
                    </a:moveTo>
                    <a:lnTo>
                      <a:pt x="90" y="208"/>
                    </a:lnTo>
                    <a:lnTo>
                      <a:pt x="90" y="193"/>
                    </a:lnTo>
                    <a:lnTo>
                      <a:pt x="101" y="193"/>
                    </a:lnTo>
                    <a:lnTo>
                      <a:pt x="101" y="208"/>
                    </a:lnTo>
                    <a:close/>
                    <a:moveTo>
                      <a:pt x="101" y="186"/>
                    </a:moveTo>
                    <a:lnTo>
                      <a:pt x="90" y="186"/>
                    </a:lnTo>
                    <a:lnTo>
                      <a:pt x="90" y="169"/>
                    </a:lnTo>
                    <a:lnTo>
                      <a:pt x="101" y="169"/>
                    </a:lnTo>
                    <a:lnTo>
                      <a:pt x="101" y="186"/>
                    </a:lnTo>
                    <a:close/>
                    <a:moveTo>
                      <a:pt x="101" y="163"/>
                    </a:moveTo>
                    <a:lnTo>
                      <a:pt x="90" y="163"/>
                    </a:lnTo>
                    <a:lnTo>
                      <a:pt x="90" y="147"/>
                    </a:lnTo>
                    <a:lnTo>
                      <a:pt x="101" y="147"/>
                    </a:lnTo>
                    <a:lnTo>
                      <a:pt x="101" y="163"/>
                    </a:lnTo>
                    <a:close/>
                    <a:moveTo>
                      <a:pt x="101" y="139"/>
                    </a:moveTo>
                    <a:lnTo>
                      <a:pt x="90" y="139"/>
                    </a:lnTo>
                    <a:lnTo>
                      <a:pt x="90" y="124"/>
                    </a:lnTo>
                    <a:lnTo>
                      <a:pt x="101" y="124"/>
                    </a:lnTo>
                    <a:lnTo>
                      <a:pt x="101" y="139"/>
                    </a:lnTo>
                    <a:close/>
                    <a:moveTo>
                      <a:pt x="101" y="117"/>
                    </a:moveTo>
                    <a:lnTo>
                      <a:pt x="90" y="117"/>
                    </a:lnTo>
                    <a:lnTo>
                      <a:pt x="90" y="100"/>
                    </a:lnTo>
                    <a:lnTo>
                      <a:pt x="101" y="100"/>
                    </a:lnTo>
                    <a:lnTo>
                      <a:pt x="101" y="117"/>
                    </a:lnTo>
                    <a:close/>
                    <a:moveTo>
                      <a:pt x="101" y="94"/>
                    </a:moveTo>
                    <a:lnTo>
                      <a:pt x="90" y="94"/>
                    </a:lnTo>
                    <a:lnTo>
                      <a:pt x="90" y="78"/>
                    </a:lnTo>
                    <a:lnTo>
                      <a:pt x="101" y="78"/>
                    </a:lnTo>
                    <a:lnTo>
                      <a:pt x="101" y="94"/>
                    </a:lnTo>
                    <a:close/>
                    <a:moveTo>
                      <a:pt x="101" y="70"/>
                    </a:moveTo>
                    <a:lnTo>
                      <a:pt x="90" y="70"/>
                    </a:lnTo>
                    <a:lnTo>
                      <a:pt x="90" y="54"/>
                    </a:lnTo>
                    <a:lnTo>
                      <a:pt x="101" y="54"/>
                    </a:lnTo>
                    <a:lnTo>
                      <a:pt x="101" y="70"/>
                    </a:lnTo>
                    <a:close/>
                    <a:moveTo>
                      <a:pt x="101" y="48"/>
                    </a:moveTo>
                    <a:lnTo>
                      <a:pt x="90" y="48"/>
                    </a:lnTo>
                    <a:lnTo>
                      <a:pt x="90" y="31"/>
                    </a:lnTo>
                    <a:lnTo>
                      <a:pt x="101" y="31"/>
                    </a:lnTo>
                    <a:lnTo>
                      <a:pt x="101" y="48"/>
                    </a:lnTo>
                    <a:close/>
                    <a:moveTo>
                      <a:pt x="101" y="25"/>
                    </a:moveTo>
                    <a:lnTo>
                      <a:pt x="90" y="25"/>
                    </a:lnTo>
                    <a:lnTo>
                      <a:pt x="90" y="9"/>
                    </a:lnTo>
                    <a:lnTo>
                      <a:pt x="101" y="9"/>
                    </a:lnTo>
                    <a:lnTo>
                      <a:pt x="101" y="25"/>
                    </a:lnTo>
                    <a:close/>
                    <a:moveTo>
                      <a:pt x="114" y="370"/>
                    </a:moveTo>
                    <a:lnTo>
                      <a:pt x="104" y="370"/>
                    </a:lnTo>
                    <a:lnTo>
                      <a:pt x="104" y="354"/>
                    </a:lnTo>
                    <a:lnTo>
                      <a:pt x="114" y="354"/>
                    </a:lnTo>
                    <a:lnTo>
                      <a:pt x="114" y="370"/>
                    </a:lnTo>
                    <a:close/>
                    <a:moveTo>
                      <a:pt x="114" y="346"/>
                    </a:moveTo>
                    <a:lnTo>
                      <a:pt x="104" y="346"/>
                    </a:lnTo>
                    <a:lnTo>
                      <a:pt x="104" y="331"/>
                    </a:lnTo>
                    <a:lnTo>
                      <a:pt x="114" y="331"/>
                    </a:lnTo>
                    <a:lnTo>
                      <a:pt x="114" y="346"/>
                    </a:lnTo>
                    <a:close/>
                    <a:moveTo>
                      <a:pt x="114" y="324"/>
                    </a:moveTo>
                    <a:lnTo>
                      <a:pt x="104" y="324"/>
                    </a:lnTo>
                    <a:lnTo>
                      <a:pt x="104" y="307"/>
                    </a:lnTo>
                    <a:lnTo>
                      <a:pt x="114" y="307"/>
                    </a:lnTo>
                    <a:lnTo>
                      <a:pt x="114" y="324"/>
                    </a:lnTo>
                    <a:close/>
                    <a:moveTo>
                      <a:pt x="114" y="301"/>
                    </a:moveTo>
                    <a:lnTo>
                      <a:pt x="104" y="301"/>
                    </a:lnTo>
                    <a:lnTo>
                      <a:pt x="104" y="285"/>
                    </a:lnTo>
                    <a:lnTo>
                      <a:pt x="114" y="285"/>
                    </a:lnTo>
                    <a:lnTo>
                      <a:pt x="114" y="301"/>
                    </a:lnTo>
                    <a:close/>
                    <a:moveTo>
                      <a:pt x="114" y="277"/>
                    </a:moveTo>
                    <a:lnTo>
                      <a:pt x="104" y="277"/>
                    </a:lnTo>
                    <a:lnTo>
                      <a:pt x="104" y="262"/>
                    </a:lnTo>
                    <a:lnTo>
                      <a:pt x="114" y="262"/>
                    </a:lnTo>
                    <a:lnTo>
                      <a:pt x="114" y="277"/>
                    </a:lnTo>
                    <a:close/>
                    <a:moveTo>
                      <a:pt x="114" y="255"/>
                    </a:moveTo>
                    <a:lnTo>
                      <a:pt x="104" y="255"/>
                    </a:lnTo>
                    <a:lnTo>
                      <a:pt x="104" y="238"/>
                    </a:lnTo>
                    <a:lnTo>
                      <a:pt x="114" y="238"/>
                    </a:lnTo>
                    <a:lnTo>
                      <a:pt x="114" y="255"/>
                    </a:lnTo>
                    <a:close/>
                    <a:moveTo>
                      <a:pt x="114" y="232"/>
                    </a:moveTo>
                    <a:lnTo>
                      <a:pt x="104" y="232"/>
                    </a:lnTo>
                    <a:lnTo>
                      <a:pt x="104" y="216"/>
                    </a:lnTo>
                    <a:lnTo>
                      <a:pt x="114" y="216"/>
                    </a:lnTo>
                    <a:lnTo>
                      <a:pt x="114" y="232"/>
                    </a:lnTo>
                    <a:close/>
                    <a:moveTo>
                      <a:pt x="114" y="208"/>
                    </a:moveTo>
                    <a:lnTo>
                      <a:pt x="104" y="208"/>
                    </a:lnTo>
                    <a:lnTo>
                      <a:pt x="104" y="193"/>
                    </a:lnTo>
                    <a:lnTo>
                      <a:pt x="114" y="193"/>
                    </a:lnTo>
                    <a:lnTo>
                      <a:pt x="114" y="208"/>
                    </a:lnTo>
                    <a:close/>
                    <a:moveTo>
                      <a:pt x="114" y="186"/>
                    </a:moveTo>
                    <a:lnTo>
                      <a:pt x="104" y="186"/>
                    </a:lnTo>
                    <a:lnTo>
                      <a:pt x="104" y="169"/>
                    </a:lnTo>
                    <a:lnTo>
                      <a:pt x="114" y="169"/>
                    </a:lnTo>
                    <a:lnTo>
                      <a:pt x="114" y="186"/>
                    </a:lnTo>
                    <a:close/>
                    <a:moveTo>
                      <a:pt x="114" y="163"/>
                    </a:moveTo>
                    <a:lnTo>
                      <a:pt x="104" y="163"/>
                    </a:lnTo>
                    <a:lnTo>
                      <a:pt x="104" y="147"/>
                    </a:lnTo>
                    <a:lnTo>
                      <a:pt x="114" y="147"/>
                    </a:lnTo>
                    <a:lnTo>
                      <a:pt x="114" y="163"/>
                    </a:lnTo>
                    <a:close/>
                    <a:moveTo>
                      <a:pt x="114" y="139"/>
                    </a:moveTo>
                    <a:lnTo>
                      <a:pt x="104" y="139"/>
                    </a:lnTo>
                    <a:lnTo>
                      <a:pt x="104" y="124"/>
                    </a:lnTo>
                    <a:lnTo>
                      <a:pt x="114" y="124"/>
                    </a:lnTo>
                    <a:lnTo>
                      <a:pt x="114" y="139"/>
                    </a:lnTo>
                    <a:close/>
                    <a:moveTo>
                      <a:pt x="114" y="117"/>
                    </a:moveTo>
                    <a:lnTo>
                      <a:pt x="104" y="117"/>
                    </a:lnTo>
                    <a:lnTo>
                      <a:pt x="104" y="100"/>
                    </a:lnTo>
                    <a:lnTo>
                      <a:pt x="114" y="100"/>
                    </a:lnTo>
                    <a:lnTo>
                      <a:pt x="114" y="117"/>
                    </a:lnTo>
                    <a:close/>
                    <a:moveTo>
                      <a:pt x="114" y="94"/>
                    </a:moveTo>
                    <a:lnTo>
                      <a:pt x="104" y="94"/>
                    </a:lnTo>
                    <a:lnTo>
                      <a:pt x="104" y="78"/>
                    </a:lnTo>
                    <a:lnTo>
                      <a:pt x="114" y="78"/>
                    </a:lnTo>
                    <a:lnTo>
                      <a:pt x="114" y="94"/>
                    </a:lnTo>
                    <a:close/>
                    <a:moveTo>
                      <a:pt x="114" y="70"/>
                    </a:moveTo>
                    <a:lnTo>
                      <a:pt x="104" y="70"/>
                    </a:lnTo>
                    <a:lnTo>
                      <a:pt x="104" y="54"/>
                    </a:lnTo>
                    <a:lnTo>
                      <a:pt x="114" y="54"/>
                    </a:lnTo>
                    <a:lnTo>
                      <a:pt x="114" y="70"/>
                    </a:lnTo>
                    <a:close/>
                    <a:moveTo>
                      <a:pt x="114" y="48"/>
                    </a:moveTo>
                    <a:lnTo>
                      <a:pt x="104" y="48"/>
                    </a:lnTo>
                    <a:lnTo>
                      <a:pt x="104" y="31"/>
                    </a:lnTo>
                    <a:lnTo>
                      <a:pt x="114" y="31"/>
                    </a:lnTo>
                    <a:lnTo>
                      <a:pt x="114" y="48"/>
                    </a:lnTo>
                    <a:close/>
                    <a:moveTo>
                      <a:pt x="114" y="25"/>
                    </a:moveTo>
                    <a:lnTo>
                      <a:pt x="104" y="25"/>
                    </a:lnTo>
                    <a:lnTo>
                      <a:pt x="104" y="9"/>
                    </a:lnTo>
                    <a:lnTo>
                      <a:pt x="114" y="9"/>
                    </a:lnTo>
                    <a:lnTo>
                      <a:pt x="114" y="25"/>
                    </a:lnTo>
                    <a:close/>
                    <a:moveTo>
                      <a:pt x="128" y="370"/>
                    </a:moveTo>
                    <a:lnTo>
                      <a:pt x="117" y="370"/>
                    </a:lnTo>
                    <a:lnTo>
                      <a:pt x="117" y="354"/>
                    </a:lnTo>
                    <a:lnTo>
                      <a:pt x="128" y="354"/>
                    </a:lnTo>
                    <a:lnTo>
                      <a:pt x="128" y="370"/>
                    </a:lnTo>
                    <a:close/>
                    <a:moveTo>
                      <a:pt x="128" y="346"/>
                    </a:moveTo>
                    <a:lnTo>
                      <a:pt x="117" y="346"/>
                    </a:lnTo>
                    <a:lnTo>
                      <a:pt x="117" y="331"/>
                    </a:lnTo>
                    <a:lnTo>
                      <a:pt x="128" y="331"/>
                    </a:lnTo>
                    <a:lnTo>
                      <a:pt x="128" y="346"/>
                    </a:lnTo>
                    <a:close/>
                    <a:moveTo>
                      <a:pt x="128" y="324"/>
                    </a:moveTo>
                    <a:lnTo>
                      <a:pt x="117" y="324"/>
                    </a:lnTo>
                    <a:lnTo>
                      <a:pt x="117" y="307"/>
                    </a:lnTo>
                    <a:lnTo>
                      <a:pt x="128" y="307"/>
                    </a:lnTo>
                    <a:lnTo>
                      <a:pt x="128" y="324"/>
                    </a:lnTo>
                    <a:close/>
                    <a:moveTo>
                      <a:pt x="128" y="301"/>
                    </a:moveTo>
                    <a:lnTo>
                      <a:pt x="117" y="301"/>
                    </a:lnTo>
                    <a:lnTo>
                      <a:pt x="117" y="285"/>
                    </a:lnTo>
                    <a:lnTo>
                      <a:pt x="128" y="285"/>
                    </a:lnTo>
                    <a:lnTo>
                      <a:pt x="128" y="301"/>
                    </a:lnTo>
                    <a:close/>
                    <a:moveTo>
                      <a:pt x="128" y="277"/>
                    </a:moveTo>
                    <a:lnTo>
                      <a:pt x="117" y="277"/>
                    </a:lnTo>
                    <a:lnTo>
                      <a:pt x="117" y="262"/>
                    </a:lnTo>
                    <a:lnTo>
                      <a:pt x="128" y="262"/>
                    </a:lnTo>
                    <a:lnTo>
                      <a:pt x="128" y="277"/>
                    </a:lnTo>
                    <a:close/>
                    <a:moveTo>
                      <a:pt x="128" y="255"/>
                    </a:moveTo>
                    <a:lnTo>
                      <a:pt x="117" y="255"/>
                    </a:lnTo>
                    <a:lnTo>
                      <a:pt x="117" y="238"/>
                    </a:lnTo>
                    <a:lnTo>
                      <a:pt x="128" y="238"/>
                    </a:lnTo>
                    <a:lnTo>
                      <a:pt x="128" y="255"/>
                    </a:lnTo>
                    <a:close/>
                    <a:moveTo>
                      <a:pt x="128" y="232"/>
                    </a:moveTo>
                    <a:lnTo>
                      <a:pt x="117" y="232"/>
                    </a:lnTo>
                    <a:lnTo>
                      <a:pt x="117" y="216"/>
                    </a:lnTo>
                    <a:lnTo>
                      <a:pt x="128" y="216"/>
                    </a:lnTo>
                    <a:lnTo>
                      <a:pt x="128" y="232"/>
                    </a:lnTo>
                    <a:close/>
                    <a:moveTo>
                      <a:pt x="128" y="208"/>
                    </a:moveTo>
                    <a:lnTo>
                      <a:pt x="117" y="208"/>
                    </a:lnTo>
                    <a:lnTo>
                      <a:pt x="117" y="193"/>
                    </a:lnTo>
                    <a:lnTo>
                      <a:pt x="128" y="193"/>
                    </a:lnTo>
                    <a:lnTo>
                      <a:pt x="128" y="208"/>
                    </a:lnTo>
                    <a:close/>
                    <a:moveTo>
                      <a:pt x="128" y="186"/>
                    </a:moveTo>
                    <a:lnTo>
                      <a:pt x="117" y="186"/>
                    </a:lnTo>
                    <a:lnTo>
                      <a:pt x="117" y="169"/>
                    </a:lnTo>
                    <a:lnTo>
                      <a:pt x="128" y="169"/>
                    </a:lnTo>
                    <a:lnTo>
                      <a:pt x="128" y="186"/>
                    </a:lnTo>
                    <a:close/>
                    <a:moveTo>
                      <a:pt x="128" y="163"/>
                    </a:moveTo>
                    <a:lnTo>
                      <a:pt x="117" y="163"/>
                    </a:lnTo>
                    <a:lnTo>
                      <a:pt x="117" y="147"/>
                    </a:lnTo>
                    <a:lnTo>
                      <a:pt x="128" y="147"/>
                    </a:lnTo>
                    <a:lnTo>
                      <a:pt x="128" y="163"/>
                    </a:lnTo>
                    <a:close/>
                    <a:moveTo>
                      <a:pt x="128" y="139"/>
                    </a:moveTo>
                    <a:lnTo>
                      <a:pt x="117" y="139"/>
                    </a:lnTo>
                    <a:lnTo>
                      <a:pt x="117" y="124"/>
                    </a:lnTo>
                    <a:lnTo>
                      <a:pt x="128" y="124"/>
                    </a:lnTo>
                    <a:lnTo>
                      <a:pt x="128" y="139"/>
                    </a:lnTo>
                    <a:close/>
                    <a:moveTo>
                      <a:pt x="128" y="117"/>
                    </a:moveTo>
                    <a:lnTo>
                      <a:pt x="117" y="117"/>
                    </a:lnTo>
                    <a:lnTo>
                      <a:pt x="117" y="100"/>
                    </a:lnTo>
                    <a:lnTo>
                      <a:pt x="128" y="100"/>
                    </a:lnTo>
                    <a:lnTo>
                      <a:pt x="128" y="117"/>
                    </a:lnTo>
                    <a:close/>
                    <a:moveTo>
                      <a:pt x="128" y="94"/>
                    </a:moveTo>
                    <a:lnTo>
                      <a:pt x="117" y="94"/>
                    </a:lnTo>
                    <a:lnTo>
                      <a:pt x="117" y="78"/>
                    </a:lnTo>
                    <a:lnTo>
                      <a:pt x="128" y="78"/>
                    </a:lnTo>
                    <a:lnTo>
                      <a:pt x="128" y="94"/>
                    </a:lnTo>
                    <a:close/>
                    <a:moveTo>
                      <a:pt x="128" y="70"/>
                    </a:moveTo>
                    <a:lnTo>
                      <a:pt x="117" y="70"/>
                    </a:lnTo>
                    <a:lnTo>
                      <a:pt x="117" y="54"/>
                    </a:lnTo>
                    <a:lnTo>
                      <a:pt x="128" y="54"/>
                    </a:lnTo>
                    <a:lnTo>
                      <a:pt x="128" y="70"/>
                    </a:lnTo>
                    <a:close/>
                    <a:moveTo>
                      <a:pt x="128" y="48"/>
                    </a:moveTo>
                    <a:lnTo>
                      <a:pt x="117" y="48"/>
                    </a:lnTo>
                    <a:lnTo>
                      <a:pt x="117" y="31"/>
                    </a:lnTo>
                    <a:lnTo>
                      <a:pt x="128" y="31"/>
                    </a:lnTo>
                    <a:lnTo>
                      <a:pt x="128" y="48"/>
                    </a:lnTo>
                    <a:close/>
                    <a:moveTo>
                      <a:pt x="128" y="25"/>
                    </a:moveTo>
                    <a:lnTo>
                      <a:pt x="117" y="25"/>
                    </a:lnTo>
                    <a:lnTo>
                      <a:pt x="117" y="9"/>
                    </a:lnTo>
                    <a:lnTo>
                      <a:pt x="128" y="9"/>
                    </a:lnTo>
                    <a:lnTo>
                      <a:pt x="128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9" name="Freeform 24">
                <a:extLst>
                  <a:ext uri="{FF2B5EF4-FFF2-40B4-BE49-F238E27FC236}">
                    <a16:creationId xmlns:a16="http://schemas.microsoft.com/office/drawing/2014/main" id="{8A708C31-307A-4000-9B28-FE7DDEA8EA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75056" y="6187561"/>
                <a:ext cx="646200" cy="133856"/>
              </a:xfrm>
              <a:custGeom>
                <a:avLst/>
                <a:gdLst>
                  <a:gd name="T0" fmla="*/ 0 w 140"/>
                  <a:gd name="T1" fmla="*/ 9 h 29"/>
                  <a:gd name="T2" fmla="*/ 140 w 140"/>
                  <a:gd name="T3" fmla="*/ 0 h 29"/>
                  <a:gd name="T4" fmla="*/ 140 w 140"/>
                  <a:gd name="T5" fmla="*/ 29 h 29"/>
                  <a:gd name="T6" fmla="*/ 0 w 140"/>
                  <a:gd name="T7" fmla="*/ 29 h 29"/>
                  <a:gd name="T8" fmla="*/ 0 w 140"/>
                  <a:gd name="T9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29">
                    <a:moveTo>
                      <a:pt x="0" y="9"/>
                    </a:moveTo>
                    <a:lnTo>
                      <a:pt x="140" y="0"/>
                    </a:lnTo>
                    <a:lnTo>
                      <a:pt x="140" y="29"/>
                    </a:lnTo>
                    <a:lnTo>
                      <a:pt x="0" y="29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20" name="Freeform 48">
              <a:extLst>
                <a:ext uri="{FF2B5EF4-FFF2-40B4-BE49-F238E27FC236}">
                  <a16:creationId xmlns:a16="http://schemas.microsoft.com/office/drawing/2014/main" id="{D08590A8-46B2-4A8F-9E47-A7F159AD63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6643" y="2808000"/>
              <a:ext cx="658210" cy="310162"/>
            </a:xfrm>
            <a:custGeom>
              <a:avLst/>
              <a:gdLst>
                <a:gd name="T0" fmla="*/ 1819 w 2010"/>
                <a:gd name="T1" fmla="*/ 407 h 964"/>
                <a:gd name="T2" fmla="*/ 1612 w 2010"/>
                <a:gd name="T3" fmla="*/ 615 h 964"/>
                <a:gd name="T4" fmla="*/ 1612 w 2010"/>
                <a:gd name="T5" fmla="*/ 168 h 964"/>
                <a:gd name="T6" fmla="*/ 1298 w 2010"/>
                <a:gd name="T7" fmla="*/ 168 h 964"/>
                <a:gd name="T8" fmla="*/ 1298 w 2010"/>
                <a:gd name="T9" fmla="*/ 503 h 964"/>
                <a:gd name="T10" fmla="*/ 1193 w 2010"/>
                <a:gd name="T11" fmla="*/ 503 h 964"/>
                <a:gd name="T12" fmla="*/ 1193 w 2010"/>
                <a:gd name="T13" fmla="*/ 0 h 964"/>
                <a:gd name="T14" fmla="*/ 586 w 2010"/>
                <a:gd name="T15" fmla="*/ 0 h 964"/>
                <a:gd name="T16" fmla="*/ 586 w 2010"/>
                <a:gd name="T17" fmla="*/ 524 h 964"/>
                <a:gd name="T18" fmla="*/ 586 w 2010"/>
                <a:gd name="T19" fmla="*/ 520 h 964"/>
                <a:gd name="T20" fmla="*/ 329 w 2010"/>
                <a:gd name="T21" fmla="*/ 203 h 964"/>
                <a:gd name="T22" fmla="*/ 0 w 2010"/>
                <a:gd name="T23" fmla="*/ 531 h 964"/>
                <a:gd name="T24" fmla="*/ 0 w 2010"/>
                <a:gd name="T25" fmla="*/ 964 h 964"/>
                <a:gd name="T26" fmla="*/ 230 w 2010"/>
                <a:gd name="T27" fmla="*/ 964 h 964"/>
                <a:gd name="T28" fmla="*/ 230 w 2010"/>
                <a:gd name="T29" fmla="*/ 733 h 964"/>
                <a:gd name="T30" fmla="*/ 356 w 2010"/>
                <a:gd name="T31" fmla="*/ 733 h 964"/>
                <a:gd name="T32" fmla="*/ 356 w 2010"/>
                <a:gd name="T33" fmla="*/ 964 h 964"/>
                <a:gd name="T34" fmla="*/ 2010 w 2010"/>
                <a:gd name="T35" fmla="*/ 964 h 964"/>
                <a:gd name="T36" fmla="*/ 2010 w 2010"/>
                <a:gd name="T37" fmla="*/ 598 h 964"/>
                <a:gd name="T38" fmla="*/ 1819 w 2010"/>
                <a:gd name="T39" fmla="*/ 407 h 964"/>
                <a:gd name="T40" fmla="*/ 796 w 2010"/>
                <a:gd name="T41" fmla="*/ 461 h 964"/>
                <a:gd name="T42" fmla="*/ 670 w 2010"/>
                <a:gd name="T43" fmla="*/ 461 h 964"/>
                <a:gd name="T44" fmla="*/ 670 w 2010"/>
                <a:gd name="T45" fmla="*/ 335 h 964"/>
                <a:gd name="T46" fmla="*/ 796 w 2010"/>
                <a:gd name="T47" fmla="*/ 335 h 964"/>
                <a:gd name="T48" fmla="*/ 796 w 2010"/>
                <a:gd name="T49" fmla="*/ 461 h 964"/>
                <a:gd name="T50" fmla="*/ 796 w 2010"/>
                <a:gd name="T51" fmla="*/ 210 h 964"/>
                <a:gd name="T52" fmla="*/ 670 w 2010"/>
                <a:gd name="T53" fmla="*/ 210 h 964"/>
                <a:gd name="T54" fmla="*/ 670 w 2010"/>
                <a:gd name="T55" fmla="*/ 84 h 964"/>
                <a:gd name="T56" fmla="*/ 796 w 2010"/>
                <a:gd name="T57" fmla="*/ 84 h 964"/>
                <a:gd name="T58" fmla="*/ 796 w 2010"/>
                <a:gd name="T59" fmla="*/ 210 h 964"/>
                <a:gd name="T60" fmla="*/ 1110 w 2010"/>
                <a:gd name="T61" fmla="*/ 461 h 964"/>
                <a:gd name="T62" fmla="*/ 984 w 2010"/>
                <a:gd name="T63" fmla="*/ 461 h 964"/>
                <a:gd name="T64" fmla="*/ 984 w 2010"/>
                <a:gd name="T65" fmla="*/ 335 h 964"/>
                <a:gd name="T66" fmla="*/ 1110 w 2010"/>
                <a:gd name="T67" fmla="*/ 335 h 964"/>
                <a:gd name="T68" fmla="*/ 1110 w 2010"/>
                <a:gd name="T69" fmla="*/ 461 h 964"/>
                <a:gd name="T70" fmla="*/ 1110 w 2010"/>
                <a:gd name="T71" fmla="*/ 210 h 964"/>
                <a:gd name="T72" fmla="*/ 984 w 2010"/>
                <a:gd name="T73" fmla="*/ 210 h 964"/>
                <a:gd name="T74" fmla="*/ 984 w 2010"/>
                <a:gd name="T75" fmla="*/ 84 h 964"/>
                <a:gd name="T76" fmla="*/ 1110 w 2010"/>
                <a:gd name="T77" fmla="*/ 84 h 964"/>
                <a:gd name="T78" fmla="*/ 1110 w 2010"/>
                <a:gd name="T79" fmla="*/ 210 h 964"/>
                <a:gd name="T80" fmla="*/ 1759 w 2010"/>
                <a:gd name="T81" fmla="*/ 838 h 964"/>
                <a:gd name="T82" fmla="*/ 1717 w 2010"/>
                <a:gd name="T83" fmla="*/ 838 h 964"/>
                <a:gd name="T84" fmla="*/ 1717 w 2010"/>
                <a:gd name="T85" fmla="*/ 692 h 964"/>
                <a:gd name="T86" fmla="*/ 1759 w 2010"/>
                <a:gd name="T87" fmla="*/ 692 h 964"/>
                <a:gd name="T88" fmla="*/ 1759 w 2010"/>
                <a:gd name="T89" fmla="*/ 838 h 964"/>
                <a:gd name="T90" fmla="*/ 1843 w 2010"/>
                <a:gd name="T91" fmla="*/ 838 h 964"/>
                <a:gd name="T92" fmla="*/ 1801 w 2010"/>
                <a:gd name="T93" fmla="*/ 838 h 964"/>
                <a:gd name="T94" fmla="*/ 1801 w 2010"/>
                <a:gd name="T95" fmla="*/ 692 h 964"/>
                <a:gd name="T96" fmla="*/ 1843 w 2010"/>
                <a:gd name="T97" fmla="*/ 692 h 964"/>
                <a:gd name="T98" fmla="*/ 1843 w 2010"/>
                <a:gd name="T99" fmla="*/ 83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10" h="964">
                  <a:moveTo>
                    <a:pt x="1819" y="407"/>
                  </a:moveTo>
                  <a:lnTo>
                    <a:pt x="1612" y="615"/>
                  </a:lnTo>
                  <a:lnTo>
                    <a:pt x="1612" y="168"/>
                  </a:lnTo>
                  <a:lnTo>
                    <a:pt x="1298" y="168"/>
                  </a:lnTo>
                  <a:lnTo>
                    <a:pt x="1298" y="503"/>
                  </a:lnTo>
                  <a:lnTo>
                    <a:pt x="1193" y="503"/>
                  </a:lnTo>
                  <a:lnTo>
                    <a:pt x="1193" y="0"/>
                  </a:lnTo>
                  <a:lnTo>
                    <a:pt x="586" y="0"/>
                  </a:lnTo>
                  <a:lnTo>
                    <a:pt x="586" y="524"/>
                  </a:lnTo>
                  <a:lnTo>
                    <a:pt x="586" y="520"/>
                  </a:lnTo>
                  <a:lnTo>
                    <a:pt x="329" y="203"/>
                  </a:lnTo>
                  <a:lnTo>
                    <a:pt x="0" y="531"/>
                  </a:lnTo>
                  <a:lnTo>
                    <a:pt x="0" y="964"/>
                  </a:lnTo>
                  <a:lnTo>
                    <a:pt x="230" y="964"/>
                  </a:lnTo>
                  <a:lnTo>
                    <a:pt x="230" y="733"/>
                  </a:lnTo>
                  <a:lnTo>
                    <a:pt x="356" y="733"/>
                  </a:lnTo>
                  <a:lnTo>
                    <a:pt x="356" y="964"/>
                  </a:lnTo>
                  <a:lnTo>
                    <a:pt x="2010" y="964"/>
                  </a:lnTo>
                  <a:lnTo>
                    <a:pt x="2010" y="598"/>
                  </a:lnTo>
                  <a:lnTo>
                    <a:pt x="1819" y="407"/>
                  </a:lnTo>
                  <a:close/>
                  <a:moveTo>
                    <a:pt x="796" y="461"/>
                  </a:moveTo>
                  <a:lnTo>
                    <a:pt x="670" y="461"/>
                  </a:lnTo>
                  <a:lnTo>
                    <a:pt x="670" y="335"/>
                  </a:lnTo>
                  <a:lnTo>
                    <a:pt x="796" y="335"/>
                  </a:lnTo>
                  <a:lnTo>
                    <a:pt x="796" y="461"/>
                  </a:lnTo>
                  <a:close/>
                  <a:moveTo>
                    <a:pt x="796" y="210"/>
                  </a:moveTo>
                  <a:lnTo>
                    <a:pt x="670" y="210"/>
                  </a:lnTo>
                  <a:lnTo>
                    <a:pt x="670" y="84"/>
                  </a:lnTo>
                  <a:lnTo>
                    <a:pt x="796" y="84"/>
                  </a:lnTo>
                  <a:lnTo>
                    <a:pt x="796" y="210"/>
                  </a:lnTo>
                  <a:close/>
                  <a:moveTo>
                    <a:pt x="1110" y="461"/>
                  </a:moveTo>
                  <a:lnTo>
                    <a:pt x="984" y="461"/>
                  </a:lnTo>
                  <a:lnTo>
                    <a:pt x="984" y="335"/>
                  </a:lnTo>
                  <a:lnTo>
                    <a:pt x="1110" y="335"/>
                  </a:lnTo>
                  <a:lnTo>
                    <a:pt x="1110" y="461"/>
                  </a:lnTo>
                  <a:close/>
                  <a:moveTo>
                    <a:pt x="1110" y="210"/>
                  </a:moveTo>
                  <a:lnTo>
                    <a:pt x="984" y="210"/>
                  </a:lnTo>
                  <a:lnTo>
                    <a:pt x="984" y="84"/>
                  </a:lnTo>
                  <a:lnTo>
                    <a:pt x="1110" y="84"/>
                  </a:lnTo>
                  <a:lnTo>
                    <a:pt x="1110" y="210"/>
                  </a:lnTo>
                  <a:close/>
                  <a:moveTo>
                    <a:pt x="1759" y="838"/>
                  </a:moveTo>
                  <a:lnTo>
                    <a:pt x="1717" y="838"/>
                  </a:lnTo>
                  <a:lnTo>
                    <a:pt x="1717" y="692"/>
                  </a:lnTo>
                  <a:lnTo>
                    <a:pt x="1759" y="692"/>
                  </a:lnTo>
                  <a:lnTo>
                    <a:pt x="1759" y="838"/>
                  </a:lnTo>
                  <a:close/>
                  <a:moveTo>
                    <a:pt x="1843" y="838"/>
                  </a:moveTo>
                  <a:lnTo>
                    <a:pt x="1801" y="838"/>
                  </a:lnTo>
                  <a:lnTo>
                    <a:pt x="1801" y="692"/>
                  </a:lnTo>
                  <a:lnTo>
                    <a:pt x="1843" y="692"/>
                  </a:lnTo>
                  <a:lnTo>
                    <a:pt x="1843" y="8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21" name="그래픽 9">
              <a:extLst>
                <a:ext uri="{FF2B5EF4-FFF2-40B4-BE49-F238E27FC236}">
                  <a16:creationId xmlns:a16="http://schemas.microsoft.com/office/drawing/2014/main" id="{CE5DBAE7-6BE2-4346-916F-BF5151DE352C}"/>
                </a:ext>
              </a:extLst>
            </p:cNvPr>
            <p:cNvGrpSpPr/>
            <p:nvPr/>
          </p:nvGrpSpPr>
          <p:grpSpPr>
            <a:xfrm>
              <a:off x="7011810" y="2412892"/>
              <a:ext cx="624923" cy="705270"/>
              <a:chOff x="5645604" y="4672857"/>
              <a:chExt cx="928997" cy="1067091"/>
            </a:xfrm>
            <a:grpFill/>
          </p:grpSpPr>
          <p:sp>
            <p:nvSpPr>
              <p:cNvPr id="109" name="자유형: 도형 317">
                <a:extLst>
                  <a:ext uri="{FF2B5EF4-FFF2-40B4-BE49-F238E27FC236}">
                    <a16:creationId xmlns:a16="http://schemas.microsoft.com/office/drawing/2014/main" id="{756FC9AC-33B8-459A-978B-5097316B5AC4}"/>
                  </a:ext>
                </a:extLst>
              </p:cNvPr>
              <p:cNvSpPr/>
              <p:nvPr/>
            </p:nvSpPr>
            <p:spPr>
              <a:xfrm>
                <a:off x="5875554" y="5128780"/>
                <a:ext cx="263634" cy="615147"/>
              </a:xfrm>
              <a:custGeom>
                <a:avLst/>
                <a:gdLst/>
                <a:ahLst/>
                <a:cxnLst/>
                <a:rect l="0" t="0" r="0" b="0"/>
                <a:pathLst>
                  <a:path w="263634" h="615146">
                    <a:moveTo>
                      <a:pt x="12342" y="612424"/>
                    </a:moveTo>
                    <a:lnTo>
                      <a:pt x="81389" y="612424"/>
                    </a:lnTo>
                    <a:lnTo>
                      <a:pt x="81389" y="504459"/>
                    </a:lnTo>
                    <a:cubicBezTo>
                      <a:pt x="81389" y="469308"/>
                      <a:pt x="110263" y="441689"/>
                      <a:pt x="144159" y="441689"/>
                    </a:cubicBezTo>
                    <a:cubicBezTo>
                      <a:pt x="179310" y="441689"/>
                      <a:pt x="206929" y="470563"/>
                      <a:pt x="206929" y="504459"/>
                    </a:cubicBezTo>
                    <a:lnTo>
                      <a:pt x="206929" y="612424"/>
                    </a:lnTo>
                    <a:lnTo>
                      <a:pt x="259656" y="612424"/>
                    </a:lnTo>
                    <a:lnTo>
                      <a:pt x="259656" y="12342"/>
                    </a:lnTo>
                    <a:lnTo>
                      <a:pt x="12342" y="12342"/>
                    </a:lnTo>
                    <a:lnTo>
                      <a:pt x="12342" y="612424"/>
                    </a:lnTo>
                    <a:close/>
                    <a:moveTo>
                      <a:pt x="60047" y="60047"/>
                    </a:moveTo>
                    <a:lnTo>
                      <a:pt x="213206" y="60047"/>
                    </a:lnTo>
                    <a:cubicBezTo>
                      <a:pt x="220739" y="60047"/>
                      <a:pt x="227016" y="66324"/>
                      <a:pt x="227016" y="73857"/>
                    </a:cubicBezTo>
                    <a:cubicBezTo>
                      <a:pt x="227016" y="81389"/>
                      <a:pt x="220739" y="87666"/>
                      <a:pt x="213206" y="87666"/>
                    </a:cubicBezTo>
                    <a:lnTo>
                      <a:pt x="60047" y="87666"/>
                    </a:lnTo>
                    <a:cubicBezTo>
                      <a:pt x="52515" y="87666"/>
                      <a:pt x="46238" y="81389"/>
                      <a:pt x="46238" y="73857"/>
                    </a:cubicBezTo>
                    <a:cubicBezTo>
                      <a:pt x="46238" y="66324"/>
                      <a:pt x="52515" y="60047"/>
                      <a:pt x="60047" y="60047"/>
                    </a:cubicBezTo>
                    <a:close/>
                    <a:moveTo>
                      <a:pt x="60047" y="132861"/>
                    </a:moveTo>
                    <a:lnTo>
                      <a:pt x="213206" y="132861"/>
                    </a:lnTo>
                    <a:cubicBezTo>
                      <a:pt x="220739" y="132861"/>
                      <a:pt x="227016" y="139138"/>
                      <a:pt x="227016" y="146670"/>
                    </a:cubicBezTo>
                    <a:cubicBezTo>
                      <a:pt x="227016" y="154202"/>
                      <a:pt x="220739" y="160479"/>
                      <a:pt x="213206" y="160479"/>
                    </a:cubicBezTo>
                    <a:lnTo>
                      <a:pt x="60047" y="160479"/>
                    </a:lnTo>
                    <a:cubicBezTo>
                      <a:pt x="52515" y="160479"/>
                      <a:pt x="46238" y="154202"/>
                      <a:pt x="46238" y="146670"/>
                    </a:cubicBezTo>
                    <a:cubicBezTo>
                      <a:pt x="46238" y="139138"/>
                      <a:pt x="52515" y="132861"/>
                      <a:pt x="60047" y="132861"/>
                    </a:cubicBezTo>
                    <a:close/>
                    <a:moveTo>
                      <a:pt x="60047" y="206929"/>
                    </a:moveTo>
                    <a:lnTo>
                      <a:pt x="213206" y="206929"/>
                    </a:lnTo>
                    <a:cubicBezTo>
                      <a:pt x="220739" y="206929"/>
                      <a:pt x="227016" y="213206"/>
                      <a:pt x="227016" y="220739"/>
                    </a:cubicBezTo>
                    <a:cubicBezTo>
                      <a:pt x="227016" y="228271"/>
                      <a:pt x="220739" y="234548"/>
                      <a:pt x="213206" y="234548"/>
                    </a:cubicBezTo>
                    <a:lnTo>
                      <a:pt x="60047" y="234548"/>
                    </a:lnTo>
                    <a:cubicBezTo>
                      <a:pt x="52515" y="234548"/>
                      <a:pt x="46238" y="228271"/>
                      <a:pt x="46238" y="220739"/>
                    </a:cubicBezTo>
                    <a:cubicBezTo>
                      <a:pt x="46238" y="213206"/>
                      <a:pt x="52515" y="206929"/>
                      <a:pt x="60047" y="206929"/>
                    </a:cubicBezTo>
                    <a:close/>
                    <a:moveTo>
                      <a:pt x="60047" y="280998"/>
                    </a:moveTo>
                    <a:lnTo>
                      <a:pt x="213206" y="280998"/>
                    </a:lnTo>
                    <a:cubicBezTo>
                      <a:pt x="220739" y="280998"/>
                      <a:pt x="227016" y="287275"/>
                      <a:pt x="227016" y="294807"/>
                    </a:cubicBezTo>
                    <a:cubicBezTo>
                      <a:pt x="227016" y="302340"/>
                      <a:pt x="220739" y="308617"/>
                      <a:pt x="213206" y="308617"/>
                    </a:cubicBezTo>
                    <a:lnTo>
                      <a:pt x="60047" y="308617"/>
                    </a:lnTo>
                    <a:cubicBezTo>
                      <a:pt x="52515" y="308617"/>
                      <a:pt x="46238" y="302340"/>
                      <a:pt x="46238" y="294807"/>
                    </a:cubicBezTo>
                    <a:cubicBezTo>
                      <a:pt x="46238" y="287275"/>
                      <a:pt x="52515" y="280998"/>
                      <a:pt x="60047" y="280998"/>
                    </a:cubicBezTo>
                    <a:close/>
                    <a:moveTo>
                      <a:pt x="60047" y="355066"/>
                    </a:moveTo>
                    <a:lnTo>
                      <a:pt x="213206" y="355066"/>
                    </a:lnTo>
                    <a:cubicBezTo>
                      <a:pt x="220739" y="355066"/>
                      <a:pt x="227016" y="361343"/>
                      <a:pt x="227016" y="368876"/>
                    </a:cubicBezTo>
                    <a:cubicBezTo>
                      <a:pt x="227016" y="376408"/>
                      <a:pt x="220739" y="382685"/>
                      <a:pt x="213206" y="382685"/>
                    </a:cubicBezTo>
                    <a:lnTo>
                      <a:pt x="60047" y="382685"/>
                    </a:lnTo>
                    <a:cubicBezTo>
                      <a:pt x="52515" y="382685"/>
                      <a:pt x="46238" y="376408"/>
                      <a:pt x="46238" y="368876"/>
                    </a:cubicBezTo>
                    <a:cubicBezTo>
                      <a:pt x="46238" y="361343"/>
                      <a:pt x="52515" y="355066"/>
                      <a:pt x="60047" y="355066"/>
                    </a:cubicBez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0" name="자유형: 도형 318">
                <a:extLst>
                  <a:ext uri="{FF2B5EF4-FFF2-40B4-BE49-F238E27FC236}">
                    <a16:creationId xmlns:a16="http://schemas.microsoft.com/office/drawing/2014/main" id="{97502E0C-AEAB-490E-9054-E4CEE0842D8D}"/>
                  </a:ext>
                </a:extLst>
              </p:cNvPr>
              <p:cNvSpPr/>
              <p:nvPr/>
            </p:nvSpPr>
            <p:spPr>
              <a:xfrm>
                <a:off x="5973476" y="5588257"/>
                <a:ext cx="87878" cy="163202"/>
              </a:xfrm>
              <a:custGeom>
                <a:avLst/>
                <a:gdLst/>
                <a:ahLst/>
                <a:cxnLst/>
                <a:rect l="0" t="0" r="0" b="0"/>
                <a:pathLst>
                  <a:path w="87878" h="163202">
                    <a:moveTo>
                      <a:pt x="46238" y="12342"/>
                    </a:moveTo>
                    <a:cubicBezTo>
                      <a:pt x="27407" y="12342"/>
                      <a:pt x="12342" y="27407"/>
                      <a:pt x="12342" y="46238"/>
                    </a:cubicBezTo>
                    <a:lnTo>
                      <a:pt x="12342" y="154202"/>
                    </a:lnTo>
                    <a:lnTo>
                      <a:pt x="80134" y="154202"/>
                    </a:lnTo>
                    <a:lnTo>
                      <a:pt x="80134" y="46238"/>
                    </a:lnTo>
                    <a:cubicBezTo>
                      <a:pt x="80134" y="27407"/>
                      <a:pt x="65069" y="12342"/>
                      <a:pt x="46238" y="12342"/>
                    </a:cubicBez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1" name="자유형: 도형 319">
                <a:extLst>
                  <a:ext uri="{FF2B5EF4-FFF2-40B4-BE49-F238E27FC236}">
                    <a16:creationId xmlns:a16="http://schemas.microsoft.com/office/drawing/2014/main" id="{99296508-73FA-4637-9D32-F21A98494BA6}"/>
                  </a:ext>
                </a:extLst>
              </p:cNvPr>
              <p:cNvSpPr/>
              <p:nvPr/>
            </p:nvSpPr>
            <p:spPr>
              <a:xfrm>
                <a:off x="6229578" y="5418777"/>
                <a:ext cx="75324" cy="75324"/>
              </a:xfrm>
              <a:custGeom>
                <a:avLst/>
                <a:gdLst/>
                <a:ahLst/>
                <a:cxnLst/>
                <a:rect l="0" t="0" r="0" b="0"/>
                <a:pathLst>
                  <a:path w="75324" h="75324">
                    <a:moveTo>
                      <a:pt x="42472" y="72601"/>
                    </a:moveTo>
                    <a:cubicBezTo>
                      <a:pt x="58792" y="72601"/>
                      <a:pt x="72601" y="58792"/>
                      <a:pt x="72601" y="42472"/>
                    </a:cubicBezTo>
                    <a:cubicBezTo>
                      <a:pt x="72601" y="26151"/>
                      <a:pt x="58792" y="12342"/>
                      <a:pt x="42472" y="12342"/>
                    </a:cubicBezTo>
                    <a:cubicBezTo>
                      <a:pt x="26151" y="12342"/>
                      <a:pt x="12342" y="26151"/>
                      <a:pt x="12342" y="42472"/>
                    </a:cubicBezTo>
                    <a:cubicBezTo>
                      <a:pt x="12342" y="58792"/>
                      <a:pt x="26151" y="72601"/>
                      <a:pt x="42472" y="72601"/>
                    </a:cubicBez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2" name="자유형: 도형 320">
                <a:extLst>
                  <a:ext uri="{FF2B5EF4-FFF2-40B4-BE49-F238E27FC236}">
                    <a16:creationId xmlns:a16="http://schemas.microsoft.com/office/drawing/2014/main" id="{A8DA290E-43B1-4B01-A909-5A3873925B59}"/>
                  </a:ext>
                </a:extLst>
              </p:cNvPr>
              <p:cNvSpPr/>
              <p:nvPr/>
            </p:nvSpPr>
            <p:spPr>
              <a:xfrm>
                <a:off x="6151743" y="5438864"/>
                <a:ext cx="112986" cy="313850"/>
              </a:xfrm>
              <a:custGeom>
                <a:avLst/>
                <a:gdLst/>
                <a:ahLst/>
                <a:cxnLst/>
                <a:rect l="0" t="0" r="0" b="0"/>
                <a:pathLst>
                  <a:path w="112986" h="313850">
                    <a:moveTo>
                      <a:pt x="26151" y="145414"/>
                    </a:moveTo>
                    <a:cubicBezTo>
                      <a:pt x="26151" y="109008"/>
                      <a:pt x="46238" y="77623"/>
                      <a:pt x="76367" y="62558"/>
                    </a:cubicBezTo>
                    <a:cubicBezTo>
                      <a:pt x="66324" y="51259"/>
                      <a:pt x="60047" y="37450"/>
                      <a:pt x="60047" y="21130"/>
                    </a:cubicBezTo>
                    <a:cubicBezTo>
                      <a:pt x="60047" y="18619"/>
                      <a:pt x="61303" y="14853"/>
                      <a:pt x="61303" y="12342"/>
                    </a:cubicBezTo>
                    <a:lnTo>
                      <a:pt x="12342" y="12342"/>
                    </a:lnTo>
                    <a:lnTo>
                      <a:pt x="12342" y="302340"/>
                    </a:lnTo>
                    <a:lnTo>
                      <a:pt x="105242" y="302340"/>
                    </a:lnTo>
                    <a:lnTo>
                      <a:pt x="105242" y="237059"/>
                    </a:lnTo>
                    <a:cubicBezTo>
                      <a:pt x="60047" y="230782"/>
                      <a:pt x="26151" y="191864"/>
                      <a:pt x="26151" y="145414"/>
                    </a:cubicBez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3" name="자유형: 도형 321">
                <a:extLst>
                  <a:ext uri="{FF2B5EF4-FFF2-40B4-BE49-F238E27FC236}">
                    <a16:creationId xmlns:a16="http://schemas.microsoft.com/office/drawing/2014/main" id="{F66763CA-DF69-401E-9F1F-A8281EEFDAAE}"/>
                  </a:ext>
                </a:extLst>
              </p:cNvPr>
              <p:cNvSpPr/>
              <p:nvPr/>
            </p:nvSpPr>
            <p:spPr>
              <a:xfrm>
                <a:off x="6195682" y="5507911"/>
                <a:ext cx="150648" cy="150648"/>
              </a:xfrm>
              <a:custGeom>
                <a:avLst/>
                <a:gdLst/>
                <a:ahLst/>
                <a:cxnLst/>
                <a:rect l="0" t="0" r="0" b="0"/>
                <a:pathLst>
                  <a:path w="150648" h="150648">
                    <a:moveTo>
                      <a:pt x="140393" y="76367"/>
                    </a:moveTo>
                    <a:cubicBezTo>
                      <a:pt x="140393" y="41216"/>
                      <a:pt x="111519" y="12342"/>
                      <a:pt x="76367" y="12342"/>
                    </a:cubicBezTo>
                    <a:cubicBezTo>
                      <a:pt x="41216" y="12342"/>
                      <a:pt x="12342" y="41216"/>
                      <a:pt x="12342" y="76367"/>
                    </a:cubicBezTo>
                    <a:cubicBezTo>
                      <a:pt x="12342" y="111519"/>
                      <a:pt x="41216" y="140393"/>
                      <a:pt x="76367" y="140393"/>
                    </a:cubicBezTo>
                    <a:cubicBezTo>
                      <a:pt x="111519" y="140393"/>
                      <a:pt x="140393" y="111519"/>
                      <a:pt x="140393" y="76367"/>
                    </a:cubicBez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4" name="자유형: 도형 322">
                <a:extLst>
                  <a:ext uri="{FF2B5EF4-FFF2-40B4-BE49-F238E27FC236}">
                    <a16:creationId xmlns:a16="http://schemas.microsoft.com/office/drawing/2014/main" id="{268962E9-983C-4480-ADE5-850B8A34FA50}"/>
                  </a:ext>
                </a:extLst>
              </p:cNvPr>
              <p:cNvSpPr/>
              <p:nvPr/>
            </p:nvSpPr>
            <p:spPr>
              <a:xfrm>
                <a:off x="5633262" y="4974365"/>
                <a:ext cx="338958" cy="778349"/>
              </a:xfrm>
              <a:custGeom>
                <a:avLst/>
                <a:gdLst/>
                <a:ahLst/>
                <a:cxnLst/>
                <a:rect l="0" t="0" r="0" b="0"/>
                <a:pathLst>
                  <a:path w="338958" h="778348">
                    <a:moveTo>
                      <a:pt x="327448" y="12342"/>
                    </a:moveTo>
                    <a:lnTo>
                      <a:pt x="12342" y="127839"/>
                    </a:lnTo>
                    <a:lnTo>
                      <a:pt x="12342" y="766838"/>
                    </a:lnTo>
                    <a:lnTo>
                      <a:pt x="225760" y="766838"/>
                    </a:lnTo>
                    <a:lnTo>
                      <a:pt x="225760" y="152947"/>
                    </a:lnTo>
                    <a:cubicBezTo>
                      <a:pt x="225760" y="145414"/>
                      <a:pt x="232037" y="139137"/>
                      <a:pt x="239570" y="139137"/>
                    </a:cubicBezTo>
                    <a:lnTo>
                      <a:pt x="327448" y="139137"/>
                    </a:lnTo>
                    <a:lnTo>
                      <a:pt x="327448" y="12342"/>
                    </a:lnTo>
                    <a:close/>
                    <a:moveTo>
                      <a:pt x="103986" y="680215"/>
                    </a:moveTo>
                    <a:lnTo>
                      <a:pt x="60047" y="680215"/>
                    </a:lnTo>
                    <a:lnTo>
                      <a:pt x="60047" y="586060"/>
                    </a:lnTo>
                    <a:lnTo>
                      <a:pt x="103986" y="586060"/>
                    </a:lnTo>
                    <a:lnTo>
                      <a:pt x="103986" y="680215"/>
                    </a:lnTo>
                    <a:close/>
                    <a:moveTo>
                      <a:pt x="103986" y="548398"/>
                    </a:moveTo>
                    <a:lnTo>
                      <a:pt x="60047" y="548398"/>
                    </a:lnTo>
                    <a:lnTo>
                      <a:pt x="60047" y="454243"/>
                    </a:lnTo>
                    <a:lnTo>
                      <a:pt x="103986" y="454243"/>
                    </a:lnTo>
                    <a:lnTo>
                      <a:pt x="103986" y="548398"/>
                    </a:lnTo>
                    <a:close/>
                    <a:moveTo>
                      <a:pt x="103986" y="420347"/>
                    </a:moveTo>
                    <a:lnTo>
                      <a:pt x="60047" y="420347"/>
                    </a:lnTo>
                    <a:lnTo>
                      <a:pt x="60047" y="326192"/>
                    </a:lnTo>
                    <a:lnTo>
                      <a:pt x="103986" y="326192"/>
                    </a:lnTo>
                    <a:lnTo>
                      <a:pt x="103986" y="420347"/>
                    </a:lnTo>
                    <a:close/>
                    <a:moveTo>
                      <a:pt x="103986" y="293552"/>
                    </a:moveTo>
                    <a:lnTo>
                      <a:pt x="60047" y="293552"/>
                    </a:lnTo>
                    <a:lnTo>
                      <a:pt x="60047" y="199397"/>
                    </a:lnTo>
                    <a:lnTo>
                      <a:pt x="103986" y="199397"/>
                    </a:lnTo>
                    <a:lnTo>
                      <a:pt x="103986" y="293552"/>
                    </a:lnTo>
                    <a:close/>
                    <a:moveTo>
                      <a:pt x="175544" y="680215"/>
                    </a:moveTo>
                    <a:lnTo>
                      <a:pt x="131605" y="680215"/>
                    </a:lnTo>
                    <a:lnTo>
                      <a:pt x="131605" y="586060"/>
                    </a:lnTo>
                    <a:lnTo>
                      <a:pt x="175544" y="586060"/>
                    </a:lnTo>
                    <a:lnTo>
                      <a:pt x="175544" y="680215"/>
                    </a:lnTo>
                    <a:close/>
                    <a:moveTo>
                      <a:pt x="175544" y="548398"/>
                    </a:moveTo>
                    <a:lnTo>
                      <a:pt x="131605" y="548398"/>
                    </a:lnTo>
                    <a:lnTo>
                      <a:pt x="131605" y="454243"/>
                    </a:lnTo>
                    <a:lnTo>
                      <a:pt x="175544" y="454243"/>
                    </a:lnTo>
                    <a:lnTo>
                      <a:pt x="175544" y="548398"/>
                    </a:lnTo>
                    <a:close/>
                    <a:moveTo>
                      <a:pt x="175544" y="420347"/>
                    </a:moveTo>
                    <a:lnTo>
                      <a:pt x="131605" y="420347"/>
                    </a:lnTo>
                    <a:lnTo>
                      <a:pt x="131605" y="326192"/>
                    </a:lnTo>
                    <a:lnTo>
                      <a:pt x="175544" y="326192"/>
                    </a:lnTo>
                    <a:lnTo>
                      <a:pt x="175544" y="420347"/>
                    </a:lnTo>
                    <a:close/>
                    <a:moveTo>
                      <a:pt x="175544" y="293552"/>
                    </a:moveTo>
                    <a:lnTo>
                      <a:pt x="131605" y="293552"/>
                    </a:lnTo>
                    <a:lnTo>
                      <a:pt x="131605" y="199397"/>
                    </a:lnTo>
                    <a:lnTo>
                      <a:pt x="175544" y="199397"/>
                    </a:lnTo>
                    <a:lnTo>
                      <a:pt x="175544" y="293552"/>
                    </a:ln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5" name="자유형: 도형 323">
                <a:extLst>
                  <a:ext uri="{FF2B5EF4-FFF2-40B4-BE49-F238E27FC236}">
                    <a16:creationId xmlns:a16="http://schemas.microsoft.com/office/drawing/2014/main" id="{8ADCFE3D-4B02-45AC-AC01-82EC2F23A7A5}"/>
                  </a:ext>
                </a:extLst>
              </p:cNvPr>
              <p:cNvSpPr/>
              <p:nvPr/>
            </p:nvSpPr>
            <p:spPr>
              <a:xfrm>
                <a:off x="6245898" y="4660515"/>
                <a:ext cx="338958" cy="1092199"/>
              </a:xfrm>
              <a:custGeom>
                <a:avLst/>
                <a:gdLst/>
                <a:ahLst/>
                <a:cxnLst/>
                <a:rect l="0" t="0" r="0" b="0"/>
                <a:pathLst>
                  <a:path w="338958" h="1092199">
                    <a:moveTo>
                      <a:pt x="12342" y="744241"/>
                    </a:moveTo>
                    <a:cubicBezTo>
                      <a:pt x="16108" y="742985"/>
                      <a:pt x="21130" y="741730"/>
                      <a:pt x="26151" y="741730"/>
                    </a:cubicBezTo>
                    <a:cubicBezTo>
                      <a:pt x="58792" y="741730"/>
                      <a:pt x="85155" y="768093"/>
                      <a:pt x="85155" y="800734"/>
                    </a:cubicBezTo>
                    <a:cubicBezTo>
                      <a:pt x="85155" y="817054"/>
                      <a:pt x="78878" y="832119"/>
                      <a:pt x="68835" y="842162"/>
                    </a:cubicBezTo>
                    <a:cubicBezTo>
                      <a:pt x="98965" y="857227"/>
                      <a:pt x="119051" y="888612"/>
                      <a:pt x="119051" y="925019"/>
                    </a:cubicBezTo>
                    <a:cubicBezTo>
                      <a:pt x="119051" y="971468"/>
                      <a:pt x="83900" y="1009131"/>
                      <a:pt x="39961" y="1016663"/>
                    </a:cubicBezTo>
                    <a:lnTo>
                      <a:pt x="39961" y="1081944"/>
                    </a:lnTo>
                    <a:lnTo>
                      <a:pt x="208185" y="1081944"/>
                    </a:lnTo>
                    <a:lnTo>
                      <a:pt x="208185" y="1016663"/>
                    </a:lnTo>
                    <a:cubicBezTo>
                      <a:pt x="162990" y="1010386"/>
                      <a:pt x="129094" y="971468"/>
                      <a:pt x="129094" y="925019"/>
                    </a:cubicBezTo>
                    <a:cubicBezTo>
                      <a:pt x="129094" y="873547"/>
                      <a:pt x="170523" y="832119"/>
                      <a:pt x="221994" y="832119"/>
                    </a:cubicBezTo>
                    <a:cubicBezTo>
                      <a:pt x="273465" y="832119"/>
                      <a:pt x="314894" y="873547"/>
                      <a:pt x="314894" y="925019"/>
                    </a:cubicBezTo>
                    <a:cubicBezTo>
                      <a:pt x="314894" y="971468"/>
                      <a:pt x="279742" y="1009131"/>
                      <a:pt x="235803" y="1016663"/>
                    </a:cubicBezTo>
                    <a:lnTo>
                      <a:pt x="235803" y="1081944"/>
                    </a:lnTo>
                    <a:lnTo>
                      <a:pt x="326192" y="1081944"/>
                    </a:lnTo>
                    <a:lnTo>
                      <a:pt x="327448" y="1081944"/>
                    </a:lnTo>
                    <a:lnTo>
                      <a:pt x="327448" y="12342"/>
                    </a:lnTo>
                    <a:lnTo>
                      <a:pt x="12342" y="12342"/>
                    </a:lnTo>
                    <a:lnTo>
                      <a:pt x="12342" y="744241"/>
                    </a:lnTo>
                    <a:close/>
                    <a:moveTo>
                      <a:pt x="216972" y="80134"/>
                    </a:moveTo>
                    <a:lnTo>
                      <a:pt x="260911" y="80134"/>
                    </a:lnTo>
                    <a:lnTo>
                      <a:pt x="260911" y="174289"/>
                    </a:lnTo>
                    <a:lnTo>
                      <a:pt x="216972" y="174289"/>
                    </a:lnTo>
                    <a:lnTo>
                      <a:pt x="216972" y="80134"/>
                    </a:lnTo>
                    <a:close/>
                    <a:moveTo>
                      <a:pt x="216972" y="223249"/>
                    </a:moveTo>
                    <a:lnTo>
                      <a:pt x="260911" y="223249"/>
                    </a:lnTo>
                    <a:lnTo>
                      <a:pt x="260911" y="317404"/>
                    </a:lnTo>
                    <a:lnTo>
                      <a:pt x="216972" y="317404"/>
                    </a:lnTo>
                    <a:lnTo>
                      <a:pt x="216972" y="223249"/>
                    </a:lnTo>
                    <a:close/>
                    <a:moveTo>
                      <a:pt x="216972" y="352556"/>
                    </a:moveTo>
                    <a:lnTo>
                      <a:pt x="260911" y="352556"/>
                    </a:lnTo>
                    <a:lnTo>
                      <a:pt x="260911" y="446711"/>
                    </a:lnTo>
                    <a:lnTo>
                      <a:pt x="216972" y="446711"/>
                    </a:lnTo>
                    <a:lnTo>
                      <a:pt x="216972" y="352556"/>
                    </a:lnTo>
                    <a:close/>
                    <a:moveTo>
                      <a:pt x="216972" y="500693"/>
                    </a:moveTo>
                    <a:lnTo>
                      <a:pt x="260911" y="500693"/>
                    </a:lnTo>
                    <a:lnTo>
                      <a:pt x="260911" y="594848"/>
                    </a:lnTo>
                    <a:lnTo>
                      <a:pt x="216972" y="594848"/>
                    </a:lnTo>
                    <a:lnTo>
                      <a:pt x="216972" y="500693"/>
                    </a:lnTo>
                    <a:close/>
                    <a:moveTo>
                      <a:pt x="216972" y="627489"/>
                    </a:moveTo>
                    <a:lnTo>
                      <a:pt x="260911" y="627489"/>
                    </a:lnTo>
                    <a:lnTo>
                      <a:pt x="260911" y="721644"/>
                    </a:lnTo>
                    <a:lnTo>
                      <a:pt x="216972" y="721644"/>
                    </a:lnTo>
                    <a:lnTo>
                      <a:pt x="216972" y="627489"/>
                    </a:lnTo>
                    <a:close/>
                    <a:moveTo>
                      <a:pt x="146670" y="80134"/>
                    </a:moveTo>
                    <a:lnTo>
                      <a:pt x="190609" y="80134"/>
                    </a:lnTo>
                    <a:lnTo>
                      <a:pt x="190609" y="174289"/>
                    </a:lnTo>
                    <a:lnTo>
                      <a:pt x="146670" y="174289"/>
                    </a:lnTo>
                    <a:lnTo>
                      <a:pt x="146670" y="80134"/>
                    </a:lnTo>
                    <a:close/>
                    <a:moveTo>
                      <a:pt x="146670" y="223249"/>
                    </a:moveTo>
                    <a:lnTo>
                      <a:pt x="190609" y="223249"/>
                    </a:lnTo>
                    <a:lnTo>
                      <a:pt x="190609" y="317404"/>
                    </a:lnTo>
                    <a:lnTo>
                      <a:pt x="146670" y="317404"/>
                    </a:lnTo>
                    <a:lnTo>
                      <a:pt x="146670" y="223249"/>
                    </a:lnTo>
                    <a:close/>
                    <a:moveTo>
                      <a:pt x="146670" y="352556"/>
                    </a:moveTo>
                    <a:lnTo>
                      <a:pt x="190609" y="352556"/>
                    </a:lnTo>
                    <a:lnTo>
                      <a:pt x="190609" y="446711"/>
                    </a:lnTo>
                    <a:lnTo>
                      <a:pt x="146670" y="446711"/>
                    </a:lnTo>
                    <a:lnTo>
                      <a:pt x="146670" y="352556"/>
                    </a:lnTo>
                    <a:close/>
                    <a:moveTo>
                      <a:pt x="146670" y="500693"/>
                    </a:moveTo>
                    <a:lnTo>
                      <a:pt x="190609" y="500693"/>
                    </a:lnTo>
                    <a:lnTo>
                      <a:pt x="190609" y="594848"/>
                    </a:lnTo>
                    <a:lnTo>
                      <a:pt x="146670" y="594848"/>
                    </a:lnTo>
                    <a:lnTo>
                      <a:pt x="146670" y="500693"/>
                    </a:lnTo>
                    <a:close/>
                    <a:moveTo>
                      <a:pt x="146670" y="627489"/>
                    </a:moveTo>
                    <a:lnTo>
                      <a:pt x="190609" y="627489"/>
                    </a:lnTo>
                    <a:lnTo>
                      <a:pt x="190609" y="721644"/>
                    </a:lnTo>
                    <a:lnTo>
                      <a:pt x="146670" y="721644"/>
                    </a:lnTo>
                    <a:lnTo>
                      <a:pt x="146670" y="627489"/>
                    </a:lnTo>
                    <a:close/>
                    <a:moveTo>
                      <a:pt x="73857" y="80134"/>
                    </a:moveTo>
                    <a:lnTo>
                      <a:pt x="117796" y="80134"/>
                    </a:lnTo>
                    <a:lnTo>
                      <a:pt x="117796" y="174289"/>
                    </a:lnTo>
                    <a:lnTo>
                      <a:pt x="73857" y="174289"/>
                    </a:lnTo>
                    <a:lnTo>
                      <a:pt x="73857" y="80134"/>
                    </a:lnTo>
                    <a:close/>
                    <a:moveTo>
                      <a:pt x="73857" y="223249"/>
                    </a:moveTo>
                    <a:lnTo>
                      <a:pt x="117796" y="223249"/>
                    </a:lnTo>
                    <a:lnTo>
                      <a:pt x="117796" y="317404"/>
                    </a:lnTo>
                    <a:lnTo>
                      <a:pt x="73857" y="317404"/>
                    </a:lnTo>
                    <a:lnTo>
                      <a:pt x="73857" y="223249"/>
                    </a:lnTo>
                    <a:close/>
                    <a:moveTo>
                      <a:pt x="73857" y="352556"/>
                    </a:moveTo>
                    <a:lnTo>
                      <a:pt x="117796" y="352556"/>
                    </a:lnTo>
                    <a:lnTo>
                      <a:pt x="117796" y="446711"/>
                    </a:lnTo>
                    <a:lnTo>
                      <a:pt x="73857" y="446711"/>
                    </a:lnTo>
                    <a:lnTo>
                      <a:pt x="73857" y="352556"/>
                    </a:lnTo>
                    <a:close/>
                    <a:moveTo>
                      <a:pt x="73857" y="500693"/>
                    </a:moveTo>
                    <a:lnTo>
                      <a:pt x="117796" y="500693"/>
                    </a:lnTo>
                    <a:lnTo>
                      <a:pt x="117796" y="594848"/>
                    </a:lnTo>
                    <a:lnTo>
                      <a:pt x="73857" y="594848"/>
                    </a:lnTo>
                    <a:lnTo>
                      <a:pt x="73857" y="500693"/>
                    </a:lnTo>
                    <a:close/>
                    <a:moveTo>
                      <a:pt x="73857" y="627489"/>
                    </a:moveTo>
                    <a:lnTo>
                      <a:pt x="117796" y="627489"/>
                    </a:lnTo>
                    <a:lnTo>
                      <a:pt x="117796" y="721644"/>
                    </a:lnTo>
                    <a:lnTo>
                      <a:pt x="73857" y="721644"/>
                    </a:lnTo>
                    <a:lnTo>
                      <a:pt x="73857" y="627489"/>
                    </a:ln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6" name="자유형: 도형 324">
                <a:extLst>
                  <a:ext uri="{FF2B5EF4-FFF2-40B4-BE49-F238E27FC236}">
                    <a16:creationId xmlns:a16="http://schemas.microsoft.com/office/drawing/2014/main" id="{33C5B3EA-02F9-4E46-9010-79A81FDBB3CD}"/>
                  </a:ext>
                </a:extLst>
              </p:cNvPr>
              <p:cNvSpPr/>
              <p:nvPr/>
            </p:nvSpPr>
            <p:spPr>
              <a:xfrm>
                <a:off x="6390269" y="5507911"/>
                <a:ext cx="150648" cy="150648"/>
              </a:xfrm>
              <a:custGeom>
                <a:avLst/>
                <a:gdLst/>
                <a:ahLst/>
                <a:cxnLst/>
                <a:rect l="0" t="0" r="0" b="0"/>
                <a:pathLst>
                  <a:path w="150648" h="150648">
                    <a:moveTo>
                      <a:pt x="140393" y="76367"/>
                    </a:moveTo>
                    <a:cubicBezTo>
                      <a:pt x="140393" y="41216"/>
                      <a:pt x="111519" y="12342"/>
                      <a:pt x="76367" y="12342"/>
                    </a:cubicBezTo>
                    <a:cubicBezTo>
                      <a:pt x="41216" y="12342"/>
                      <a:pt x="12342" y="41216"/>
                      <a:pt x="12342" y="76367"/>
                    </a:cubicBezTo>
                    <a:cubicBezTo>
                      <a:pt x="12342" y="112774"/>
                      <a:pt x="41216" y="141648"/>
                      <a:pt x="76367" y="140393"/>
                    </a:cubicBezTo>
                    <a:cubicBezTo>
                      <a:pt x="111519" y="140393"/>
                      <a:pt x="140393" y="111519"/>
                      <a:pt x="140393" y="76367"/>
                    </a:cubicBez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6" name="그래픽 6">
              <a:extLst>
                <a:ext uri="{FF2B5EF4-FFF2-40B4-BE49-F238E27FC236}">
                  <a16:creationId xmlns:a16="http://schemas.microsoft.com/office/drawing/2014/main" id="{0321EBED-8763-462E-AD0C-89B89C9BA18C}"/>
                </a:ext>
              </a:extLst>
            </p:cNvPr>
            <p:cNvGrpSpPr/>
            <p:nvPr/>
          </p:nvGrpSpPr>
          <p:grpSpPr>
            <a:xfrm>
              <a:off x="6118927" y="2298267"/>
              <a:ext cx="698634" cy="819893"/>
              <a:chOff x="4318262" y="4499429"/>
              <a:chExt cx="1038575" cy="1240519"/>
            </a:xfrm>
            <a:grpFill/>
          </p:grpSpPr>
          <p:sp>
            <p:nvSpPr>
              <p:cNvPr id="105" name="자유형: 도형 313">
                <a:extLst>
                  <a:ext uri="{FF2B5EF4-FFF2-40B4-BE49-F238E27FC236}">
                    <a16:creationId xmlns:a16="http://schemas.microsoft.com/office/drawing/2014/main" id="{9083464F-B9CB-4271-8BF6-372BC353003E}"/>
                  </a:ext>
                </a:extLst>
              </p:cNvPr>
              <p:cNvSpPr/>
              <p:nvPr/>
            </p:nvSpPr>
            <p:spPr>
              <a:xfrm>
                <a:off x="4639421" y="4483051"/>
                <a:ext cx="317342" cy="1269368"/>
              </a:xfrm>
              <a:custGeom>
                <a:avLst/>
                <a:gdLst/>
                <a:ahLst/>
                <a:cxnLst/>
                <a:rect l="0" t="0" r="0" b="0"/>
                <a:pathLst>
                  <a:path w="317342" h="1269368">
                    <a:moveTo>
                      <a:pt x="16378" y="1254012"/>
                    </a:moveTo>
                    <a:lnTo>
                      <a:pt x="85616" y="1254012"/>
                    </a:lnTo>
                    <a:lnTo>
                      <a:pt x="85616" y="1155925"/>
                    </a:lnTo>
                    <a:cubicBezTo>
                      <a:pt x="85616" y="1112651"/>
                      <a:pt x="121678" y="1076589"/>
                      <a:pt x="164952" y="1076589"/>
                    </a:cubicBezTo>
                    <a:cubicBezTo>
                      <a:pt x="208226" y="1076589"/>
                      <a:pt x="244288" y="1112651"/>
                      <a:pt x="244288" y="1155925"/>
                    </a:cubicBezTo>
                    <a:lnTo>
                      <a:pt x="244288" y="1254012"/>
                    </a:lnTo>
                    <a:lnTo>
                      <a:pt x="313526" y="1254012"/>
                    </a:lnTo>
                    <a:lnTo>
                      <a:pt x="313526" y="16378"/>
                    </a:lnTo>
                    <a:lnTo>
                      <a:pt x="16378" y="16378"/>
                    </a:lnTo>
                    <a:lnTo>
                      <a:pt x="16378" y="1254012"/>
                    </a:lnTo>
                    <a:close/>
                    <a:moveTo>
                      <a:pt x="189474" y="75519"/>
                    </a:moveTo>
                    <a:lnTo>
                      <a:pt x="251500" y="75519"/>
                    </a:lnTo>
                    <a:lnTo>
                      <a:pt x="251500" y="137545"/>
                    </a:lnTo>
                    <a:lnTo>
                      <a:pt x="189474" y="137545"/>
                    </a:lnTo>
                    <a:lnTo>
                      <a:pt x="189474" y="75519"/>
                    </a:lnTo>
                    <a:close/>
                    <a:moveTo>
                      <a:pt x="189474" y="173607"/>
                    </a:moveTo>
                    <a:lnTo>
                      <a:pt x="251500" y="173607"/>
                    </a:lnTo>
                    <a:lnTo>
                      <a:pt x="251500" y="235633"/>
                    </a:lnTo>
                    <a:lnTo>
                      <a:pt x="189474" y="235633"/>
                    </a:lnTo>
                    <a:lnTo>
                      <a:pt x="189474" y="173607"/>
                    </a:lnTo>
                    <a:close/>
                    <a:moveTo>
                      <a:pt x="189474" y="271694"/>
                    </a:moveTo>
                    <a:lnTo>
                      <a:pt x="251500" y="271694"/>
                    </a:lnTo>
                    <a:lnTo>
                      <a:pt x="251500" y="333720"/>
                    </a:lnTo>
                    <a:lnTo>
                      <a:pt x="189474" y="333720"/>
                    </a:lnTo>
                    <a:lnTo>
                      <a:pt x="189474" y="271694"/>
                    </a:lnTo>
                    <a:close/>
                    <a:moveTo>
                      <a:pt x="189474" y="369782"/>
                    </a:moveTo>
                    <a:lnTo>
                      <a:pt x="251500" y="369782"/>
                    </a:lnTo>
                    <a:lnTo>
                      <a:pt x="251500" y="431808"/>
                    </a:lnTo>
                    <a:lnTo>
                      <a:pt x="189474" y="431808"/>
                    </a:lnTo>
                    <a:lnTo>
                      <a:pt x="189474" y="369782"/>
                    </a:lnTo>
                    <a:close/>
                    <a:moveTo>
                      <a:pt x="189474" y="469312"/>
                    </a:moveTo>
                    <a:lnTo>
                      <a:pt x="251500" y="469312"/>
                    </a:lnTo>
                    <a:lnTo>
                      <a:pt x="251500" y="531338"/>
                    </a:lnTo>
                    <a:lnTo>
                      <a:pt x="189474" y="531338"/>
                    </a:lnTo>
                    <a:lnTo>
                      <a:pt x="189474" y="469312"/>
                    </a:lnTo>
                    <a:close/>
                    <a:moveTo>
                      <a:pt x="189474" y="563072"/>
                    </a:moveTo>
                    <a:lnTo>
                      <a:pt x="251500" y="563072"/>
                    </a:lnTo>
                    <a:lnTo>
                      <a:pt x="251500" y="625098"/>
                    </a:lnTo>
                    <a:lnTo>
                      <a:pt x="189474" y="625098"/>
                    </a:lnTo>
                    <a:lnTo>
                      <a:pt x="189474" y="563072"/>
                    </a:lnTo>
                    <a:close/>
                    <a:moveTo>
                      <a:pt x="189474" y="661159"/>
                    </a:moveTo>
                    <a:lnTo>
                      <a:pt x="251500" y="661159"/>
                    </a:lnTo>
                    <a:lnTo>
                      <a:pt x="251500" y="723185"/>
                    </a:lnTo>
                    <a:lnTo>
                      <a:pt x="189474" y="723185"/>
                    </a:lnTo>
                    <a:lnTo>
                      <a:pt x="189474" y="661159"/>
                    </a:lnTo>
                    <a:close/>
                    <a:moveTo>
                      <a:pt x="189474" y="759247"/>
                    </a:moveTo>
                    <a:lnTo>
                      <a:pt x="251500" y="759247"/>
                    </a:lnTo>
                    <a:lnTo>
                      <a:pt x="251500" y="821273"/>
                    </a:lnTo>
                    <a:lnTo>
                      <a:pt x="189474" y="821273"/>
                    </a:lnTo>
                    <a:lnTo>
                      <a:pt x="189474" y="759247"/>
                    </a:lnTo>
                    <a:close/>
                    <a:moveTo>
                      <a:pt x="189474" y="857334"/>
                    </a:moveTo>
                    <a:lnTo>
                      <a:pt x="251500" y="857334"/>
                    </a:lnTo>
                    <a:lnTo>
                      <a:pt x="251500" y="919360"/>
                    </a:lnTo>
                    <a:lnTo>
                      <a:pt x="189474" y="919360"/>
                    </a:lnTo>
                    <a:lnTo>
                      <a:pt x="189474" y="857334"/>
                    </a:lnTo>
                    <a:close/>
                    <a:moveTo>
                      <a:pt x="189474" y="955422"/>
                    </a:moveTo>
                    <a:lnTo>
                      <a:pt x="251500" y="955422"/>
                    </a:lnTo>
                    <a:lnTo>
                      <a:pt x="251500" y="1017448"/>
                    </a:lnTo>
                    <a:lnTo>
                      <a:pt x="189474" y="1017448"/>
                    </a:lnTo>
                    <a:lnTo>
                      <a:pt x="189474" y="955422"/>
                    </a:lnTo>
                    <a:close/>
                    <a:moveTo>
                      <a:pt x="71192" y="75519"/>
                    </a:moveTo>
                    <a:lnTo>
                      <a:pt x="133218" y="75519"/>
                    </a:lnTo>
                    <a:lnTo>
                      <a:pt x="133218" y="137545"/>
                    </a:lnTo>
                    <a:lnTo>
                      <a:pt x="71192" y="137545"/>
                    </a:lnTo>
                    <a:lnTo>
                      <a:pt x="71192" y="75519"/>
                    </a:lnTo>
                    <a:close/>
                    <a:moveTo>
                      <a:pt x="71192" y="173607"/>
                    </a:moveTo>
                    <a:lnTo>
                      <a:pt x="133218" y="173607"/>
                    </a:lnTo>
                    <a:lnTo>
                      <a:pt x="133218" y="235633"/>
                    </a:lnTo>
                    <a:lnTo>
                      <a:pt x="71192" y="235633"/>
                    </a:lnTo>
                    <a:lnTo>
                      <a:pt x="71192" y="173607"/>
                    </a:lnTo>
                    <a:close/>
                    <a:moveTo>
                      <a:pt x="71192" y="271694"/>
                    </a:moveTo>
                    <a:lnTo>
                      <a:pt x="133218" y="271694"/>
                    </a:lnTo>
                    <a:lnTo>
                      <a:pt x="133218" y="333720"/>
                    </a:lnTo>
                    <a:lnTo>
                      <a:pt x="71192" y="333720"/>
                    </a:lnTo>
                    <a:lnTo>
                      <a:pt x="71192" y="271694"/>
                    </a:lnTo>
                    <a:close/>
                    <a:moveTo>
                      <a:pt x="71192" y="369782"/>
                    </a:moveTo>
                    <a:lnTo>
                      <a:pt x="133218" y="369782"/>
                    </a:lnTo>
                    <a:lnTo>
                      <a:pt x="133218" y="431808"/>
                    </a:lnTo>
                    <a:lnTo>
                      <a:pt x="71192" y="431808"/>
                    </a:lnTo>
                    <a:lnTo>
                      <a:pt x="71192" y="369782"/>
                    </a:lnTo>
                    <a:close/>
                    <a:moveTo>
                      <a:pt x="71192" y="469312"/>
                    </a:moveTo>
                    <a:lnTo>
                      <a:pt x="133218" y="469312"/>
                    </a:lnTo>
                    <a:lnTo>
                      <a:pt x="133218" y="531338"/>
                    </a:lnTo>
                    <a:lnTo>
                      <a:pt x="71192" y="531338"/>
                    </a:lnTo>
                    <a:lnTo>
                      <a:pt x="71192" y="469312"/>
                    </a:lnTo>
                    <a:close/>
                    <a:moveTo>
                      <a:pt x="71192" y="563072"/>
                    </a:moveTo>
                    <a:lnTo>
                      <a:pt x="133218" y="563072"/>
                    </a:lnTo>
                    <a:lnTo>
                      <a:pt x="133218" y="625098"/>
                    </a:lnTo>
                    <a:lnTo>
                      <a:pt x="71192" y="625098"/>
                    </a:lnTo>
                    <a:lnTo>
                      <a:pt x="71192" y="563072"/>
                    </a:lnTo>
                    <a:close/>
                    <a:moveTo>
                      <a:pt x="71192" y="661159"/>
                    </a:moveTo>
                    <a:lnTo>
                      <a:pt x="133218" y="661159"/>
                    </a:lnTo>
                    <a:lnTo>
                      <a:pt x="133218" y="723185"/>
                    </a:lnTo>
                    <a:lnTo>
                      <a:pt x="71192" y="723185"/>
                    </a:lnTo>
                    <a:lnTo>
                      <a:pt x="71192" y="661159"/>
                    </a:lnTo>
                    <a:close/>
                    <a:moveTo>
                      <a:pt x="71192" y="759247"/>
                    </a:moveTo>
                    <a:lnTo>
                      <a:pt x="133218" y="759247"/>
                    </a:lnTo>
                    <a:lnTo>
                      <a:pt x="133218" y="821273"/>
                    </a:lnTo>
                    <a:lnTo>
                      <a:pt x="71192" y="821273"/>
                    </a:lnTo>
                    <a:lnTo>
                      <a:pt x="71192" y="759247"/>
                    </a:lnTo>
                    <a:close/>
                    <a:moveTo>
                      <a:pt x="71192" y="857334"/>
                    </a:moveTo>
                    <a:lnTo>
                      <a:pt x="133218" y="857334"/>
                    </a:lnTo>
                    <a:lnTo>
                      <a:pt x="133218" y="919360"/>
                    </a:lnTo>
                    <a:lnTo>
                      <a:pt x="71192" y="919360"/>
                    </a:lnTo>
                    <a:lnTo>
                      <a:pt x="71192" y="857334"/>
                    </a:lnTo>
                    <a:close/>
                    <a:moveTo>
                      <a:pt x="71192" y="955422"/>
                    </a:moveTo>
                    <a:lnTo>
                      <a:pt x="133218" y="955422"/>
                    </a:lnTo>
                    <a:lnTo>
                      <a:pt x="133218" y="1017448"/>
                    </a:lnTo>
                    <a:lnTo>
                      <a:pt x="71192" y="1017448"/>
                    </a:lnTo>
                    <a:lnTo>
                      <a:pt x="71192" y="955422"/>
                    </a:ln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6" name="자유형: 도형 314">
                <a:extLst>
                  <a:ext uri="{FF2B5EF4-FFF2-40B4-BE49-F238E27FC236}">
                    <a16:creationId xmlns:a16="http://schemas.microsoft.com/office/drawing/2014/main" id="{2058BE5D-14A9-42C5-9B58-6BCAD73A35D2}"/>
                  </a:ext>
                </a:extLst>
              </p:cNvPr>
              <p:cNvSpPr/>
              <p:nvPr/>
            </p:nvSpPr>
            <p:spPr>
              <a:xfrm>
                <a:off x="4301884" y="4843667"/>
                <a:ext cx="331767" cy="908752"/>
              </a:xfrm>
              <a:custGeom>
                <a:avLst/>
                <a:gdLst/>
                <a:ahLst/>
                <a:cxnLst/>
                <a:rect l="0" t="0" r="0" b="0"/>
                <a:pathLst>
                  <a:path w="331767" h="908752">
                    <a:moveTo>
                      <a:pt x="16378" y="893396"/>
                    </a:moveTo>
                    <a:lnTo>
                      <a:pt x="85616" y="893396"/>
                    </a:lnTo>
                    <a:lnTo>
                      <a:pt x="85616" y="795309"/>
                    </a:lnTo>
                    <a:cubicBezTo>
                      <a:pt x="85616" y="752035"/>
                      <a:pt x="121678" y="715973"/>
                      <a:pt x="164952" y="715973"/>
                    </a:cubicBezTo>
                    <a:cubicBezTo>
                      <a:pt x="208226" y="715973"/>
                      <a:pt x="244288" y="752035"/>
                      <a:pt x="244288" y="795309"/>
                    </a:cubicBezTo>
                    <a:lnTo>
                      <a:pt x="244288" y="893396"/>
                    </a:lnTo>
                    <a:lnTo>
                      <a:pt x="319296" y="893396"/>
                    </a:lnTo>
                    <a:lnTo>
                      <a:pt x="319296" y="16378"/>
                    </a:lnTo>
                    <a:lnTo>
                      <a:pt x="16378" y="16378"/>
                    </a:lnTo>
                    <a:lnTo>
                      <a:pt x="16378" y="893396"/>
                    </a:lnTo>
                    <a:close/>
                    <a:moveTo>
                      <a:pt x="192359" y="68307"/>
                    </a:moveTo>
                    <a:lnTo>
                      <a:pt x="254385" y="68307"/>
                    </a:lnTo>
                    <a:lnTo>
                      <a:pt x="254385" y="130333"/>
                    </a:lnTo>
                    <a:lnTo>
                      <a:pt x="192359" y="130333"/>
                    </a:lnTo>
                    <a:lnTo>
                      <a:pt x="192359" y="68307"/>
                    </a:lnTo>
                    <a:close/>
                    <a:moveTo>
                      <a:pt x="192359" y="162067"/>
                    </a:moveTo>
                    <a:lnTo>
                      <a:pt x="254385" y="162067"/>
                    </a:lnTo>
                    <a:lnTo>
                      <a:pt x="254385" y="224093"/>
                    </a:lnTo>
                    <a:lnTo>
                      <a:pt x="192359" y="224093"/>
                    </a:lnTo>
                    <a:lnTo>
                      <a:pt x="192359" y="162067"/>
                    </a:lnTo>
                    <a:close/>
                    <a:moveTo>
                      <a:pt x="192359" y="254385"/>
                    </a:moveTo>
                    <a:lnTo>
                      <a:pt x="254385" y="254385"/>
                    </a:lnTo>
                    <a:lnTo>
                      <a:pt x="254385" y="408728"/>
                    </a:lnTo>
                    <a:lnTo>
                      <a:pt x="192359" y="408728"/>
                    </a:lnTo>
                    <a:lnTo>
                      <a:pt x="192359" y="254385"/>
                    </a:lnTo>
                    <a:close/>
                    <a:moveTo>
                      <a:pt x="192359" y="441905"/>
                    </a:moveTo>
                    <a:lnTo>
                      <a:pt x="254385" y="441905"/>
                    </a:lnTo>
                    <a:lnTo>
                      <a:pt x="254385" y="503931"/>
                    </a:lnTo>
                    <a:lnTo>
                      <a:pt x="192359" y="503931"/>
                    </a:lnTo>
                    <a:lnTo>
                      <a:pt x="192359" y="441905"/>
                    </a:lnTo>
                    <a:close/>
                    <a:moveTo>
                      <a:pt x="192359" y="535665"/>
                    </a:moveTo>
                    <a:lnTo>
                      <a:pt x="254385" y="535665"/>
                    </a:lnTo>
                    <a:lnTo>
                      <a:pt x="254385" y="597691"/>
                    </a:lnTo>
                    <a:lnTo>
                      <a:pt x="192359" y="597691"/>
                    </a:lnTo>
                    <a:lnTo>
                      <a:pt x="192359" y="535665"/>
                    </a:lnTo>
                    <a:close/>
                    <a:moveTo>
                      <a:pt x="192359" y="627983"/>
                    </a:moveTo>
                    <a:lnTo>
                      <a:pt x="254385" y="627983"/>
                    </a:lnTo>
                    <a:lnTo>
                      <a:pt x="254385" y="690009"/>
                    </a:lnTo>
                    <a:lnTo>
                      <a:pt x="192359" y="690009"/>
                    </a:lnTo>
                    <a:lnTo>
                      <a:pt x="192359" y="627983"/>
                    </a:lnTo>
                    <a:close/>
                    <a:moveTo>
                      <a:pt x="74077" y="68307"/>
                    </a:moveTo>
                    <a:lnTo>
                      <a:pt x="136103" y="68307"/>
                    </a:lnTo>
                    <a:lnTo>
                      <a:pt x="136103" y="130333"/>
                    </a:lnTo>
                    <a:lnTo>
                      <a:pt x="74077" y="130333"/>
                    </a:lnTo>
                    <a:lnTo>
                      <a:pt x="74077" y="68307"/>
                    </a:lnTo>
                    <a:close/>
                    <a:moveTo>
                      <a:pt x="74077" y="162067"/>
                    </a:moveTo>
                    <a:lnTo>
                      <a:pt x="136103" y="162067"/>
                    </a:lnTo>
                    <a:lnTo>
                      <a:pt x="136103" y="224093"/>
                    </a:lnTo>
                    <a:lnTo>
                      <a:pt x="74077" y="224093"/>
                    </a:lnTo>
                    <a:lnTo>
                      <a:pt x="74077" y="162067"/>
                    </a:lnTo>
                    <a:close/>
                    <a:moveTo>
                      <a:pt x="74077" y="254385"/>
                    </a:moveTo>
                    <a:lnTo>
                      <a:pt x="136103" y="254385"/>
                    </a:lnTo>
                    <a:lnTo>
                      <a:pt x="136103" y="408728"/>
                    </a:lnTo>
                    <a:lnTo>
                      <a:pt x="74077" y="408728"/>
                    </a:lnTo>
                    <a:lnTo>
                      <a:pt x="74077" y="254385"/>
                    </a:lnTo>
                    <a:close/>
                    <a:moveTo>
                      <a:pt x="74077" y="441905"/>
                    </a:moveTo>
                    <a:lnTo>
                      <a:pt x="136103" y="441905"/>
                    </a:lnTo>
                    <a:lnTo>
                      <a:pt x="136103" y="503931"/>
                    </a:lnTo>
                    <a:lnTo>
                      <a:pt x="74077" y="503931"/>
                    </a:lnTo>
                    <a:lnTo>
                      <a:pt x="74077" y="441905"/>
                    </a:lnTo>
                    <a:close/>
                    <a:moveTo>
                      <a:pt x="74077" y="535665"/>
                    </a:moveTo>
                    <a:lnTo>
                      <a:pt x="136103" y="535665"/>
                    </a:lnTo>
                    <a:lnTo>
                      <a:pt x="136103" y="597691"/>
                    </a:lnTo>
                    <a:lnTo>
                      <a:pt x="74077" y="597691"/>
                    </a:lnTo>
                    <a:lnTo>
                      <a:pt x="74077" y="535665"/>
                    </a:lnTo>
                    <a:close/>
                    <a:moveTo>
                      <a:pt x="74077" y="627983"/>
                    </a:moveTo>
                    <a:lnTo>
                      <a:pt x="136103" y="627983"/>
                    </a:lnTo>
                    <a:lnTo>
                      <a:pt x="136103" y="690009"/>
                    </a:lnTo>
                    <a:lnTo>
                      <a:pt x="74077" y="690009"/>
                    </a:lnTo>
                    <a:lnTo>
                      <a:pt x="74077" y="627983"/>
                    </a:ln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7" name="자유형: 도형 315">
                <a:extLst>
                  <a:ext uri="{FF2B5EF4-FFF2-40B4-BE49-F238E27FC236}">
                    <a16:creationId xmlns:a16="http://schemas.microsoft.com/office/drawing/2014/main" id="{3EC5BDBB-4C0A-4150-A522-6F4E2A432038}"/>
                  </a:ext>
                </a:extLst>
              </p:cNvPr>
              <p:cNvSpPr/>
              <p:nvPr/>
            </p:nvSpPr>
            <p:spPr>
              <a:xfrm>
                <a:off x="4969745" y="4754234"/>
                <a:ext cx="302918" cy="995300"/>
              </a:xfrm>
              <a:custGeom>
                <a:avLst/>
                <a:gdLst/>
                <a:ahLst/>
                <a:cxnLst/>
                <a:rect l="0" t="0" r="0" b="0"/>
                <a:pathLst>
                  <a:path w="302917" h="995300">
                    <a:moveTo>
                      <a:pt x="297659" y="16378"/>
                    </a:moveTo>
                    <a:lnTo>
                      <a:pt x="16378" y="16378"/>
                    </a:lnTo>
                    <a:lnTo>
                      <a:pt x="16378" y="982829"/>
                    </a:lnTo>
                    <a:lnTo>
                      <a:pt x="58210" y="982829"/>
                    </a:lnTo>
                    <a:lnTo>
                      <a:pt x="58210" y="251500"/>
                    </a:lnTo>
                    <a:cubicBezTo>
                      <a:pt x="58210" y="242845"/>
                      <a:pt x="65422" y="235633"/>
                      <a:pt x="74077" y="235633"/>
                    </a:cubicBezTo>
                    <a:lnTo>
                      <a:pt x="297659" y="235633"/>
                    </a:lnTo>
                    <a:lnTo>
                      <a:pt x="297659" y="16378"/>
                    </a:lnTo>
                    <a:close/>
                    <a:moveTo>
                      <a:pt x="247172" y="215438"/>
                    </a:moveTo>
                    <a:lnTo>
                      <a:pt x="66864" y="215438"/>
                    </a:lnTo>
                    <a:lnTo>
                      <a:pt x="66864" y="153412"/>
                    </a:lnTo>
                    <a:lnTo>
                      <a:pt x="247172" y="153412"/>
                    </a:lnTo>
                    <a:lnTo>
                      <a:pt x="247172" y="215438"/>
                    </a:lnTo>
                    <a:close/>
                    <a:moveTo>
                      <a:pt x="247172" y="121678"/>
                    </a:moveTo>
                    <a:lnTo>
                      <a:pt x="66864" y="121678"/>
                    </a:lnTo>
                    <a:lnTo>
                      <a:pt x="66864" y="59652"/>
                    </a:lnTo>
                    <a:lnTo>
                      <a:pt x="247172" y="59652"/>
                    </a:lnTo>
                    <a:lnTo>
                      <a:pt x="247172" y="121678"/>
                    </a:ln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8" name="자유형: 도형 316">
                <a:extLst>
                  <a:ext uri="{FF2B5EF4-FFF2-40B4-BE49-F238E27FC236}">
                    <a16:creationId xmlns:a16="http://schemas.microsoft.com/office/drawing/2014/main" id="{A993914D-4CF3-4DA1-B3CF-C13465768320}"/>
                  </a:ext>
                </a:extLst>
              </p:cNvPr>
              <p:cNvSpPr/>
              <p:nvPr/>
            </p:nvSpPr>
            <p:spPr>
              <a:xfrm>
                <a:off x="5043311" y="5006665"/>
                <a:ext cx="317342" cy="735657"/>
              </a:xfrm>
              <a:custGeom>
                <a:avLst/>
                <a:gdLst/>
                <a:ahLst/>
                <a:cxnLst/>
                <a:rect l="0" t="0" r="0" b="0"/>
                <a:pathLst>
                  <a:path w="317342" h="735656">
                    <a:moveTo>
                      <a:pt x="16378" y="730398"/>
                    </a:moveTo>
                    <a:lnTo>
                      <a:pt x="76961" y="730398"/>
                    </a:lnTo>
                    <a:lnTo>
                      <a:pt x="76961" y="632310"/>
                    </a:lnTo>
                    <a:cubicBezTo>
                      <a:pt x="76961" y="589036"/>
                      <a:pt x="113023" y="552975"/>
                      <a:pt x="156297" y="552975"/>
                    </a:cubicBezTo>
                    <a:cubicBezTo>
                      <a:pt x="199571" y="552975"/>
                      <a:pt x="235633" y="589036"/>
                      <a:pt x="235633" y="632310"/>
                    </a:cubicBezTo>
                    <a:lnTo>
                      <a:pt x="235633" y="730398"/>
                    </a:lnTo>
                    <a:lnTo>
                      <a:pt x="307756" y="730398"/>
                    </a:lnTo>
                    <a:cubicBezTo>
                      <a:pt x="307756" y="730398"/>
                      <a:pt x="307756" y="16378"/>
                      <a:pt x="307756" y="16378"/>
                    </a:cubicBezTo>
                    <a:lnTo>
                      <a:pt x="16378" y="16378"/>
                    </a:lnTo>
                    <a:lnTo>
                      <a:pt x="16378" y="730398"/>
                    </a:lnTo>
                    <a:close/>
                    <a:moveTo>
                      <a:pt x="190916" y="55325"/>
                    </a:moveTo>
                    <a:lnTo>
                      <a:pt x="252942" y="55325"/>
                    </a:lnTo>
                    <a:lnTo>
                      <a:pt x="252942" y="117350"/>
                    </a:lnTo>
                    <a:lnTo>
                      <a:pt x="190916" y="117350"/>
                    </a:lnTo>
                    <a:lnTo>
                      <a:pt x="190916" y="55325"/>
                    </a:lnTo>
                    <a:close/>
                    <a:moveTo>
                      <a:pt x="190916" y="153412"/>
                    </a:moveTo>
                    <a:lnTo>
                      <a:pt x="252942" y="153412"/>
                    </a:lnTo>
                    <a:lnTo>
                      <a:pt x="252942" y="215438"/>
                    </a:lnTo>
                    <a:lnTo>
                      <a:pt x="190916" y="215438"/>
                    </a:lnTo>
                    <a:lnTo>
                      <a:pt x="190916" y="153412"/>
                    </a:lnTo>
                    <a:close/>
                    <a:moveTo>
                      <a:pt x="190916" y="251500"/>
                    </a:moveTo>
                    <a:lnTo>
                      <a:pt x="252942" y="251500"/>
                    </a:lnTo>
                    <a:lnTo>
                      <a:pt x="252942" y="313526"/>
                    </a:lnTo>
                    <a:lnTo>
                      <a:pt x="190916" y="313526"/>
                    </a:lnTo>
                    <a:lnTo>
                      <a:pt x="190916" y="251500"/>
                    </a:lnTo>
                    <a:close/>
                    <a:moveTo>
                      <a:pt x="190916" y="349587"/>
                    </a:moveTo>
                    <a:lnTo>
                      <a:pt x="252942" y="349587"/>
                    </a:lnTo>
                    <a:lnTo>
                      <a:pt x="252942" y="411613"/>
                    </a:lnTo>
                    <a:lnTo>
                      <a:pt x="190916" y="411613"/>
                    </a:lnTo>
                    <a:lnTo>
                      <a:pt x="190916" y="349587"/>
                    </a:lnTo>
                    <a:close/>
                    <a:moveTo>
                      <a:pt x="190916" y="447675"/>
                    </a:moveTo>
                    <a:lnTo>
                      <a:pt x="252942" y="447675"/>
                    </a:lnTo>
                    <a:lnTo>
                      <a:pt x="252942" y="509701"/>
                    </a:lnTo>
                    <a:lnTo>
                      <a:pt x="190916" y="509701"/>
                    </a:lnTo>
                    <a:lnTo>
                      <a:pt x="190916" y="447675"/>
                    </a:lnTo>
                    <a:close/>
                    <a:moveTo>
                      <a:pt x="72634" y="55325"/>
                    </a:moveTo>
                    <a:lnTo>
                      <a:pt x="134660" y="55325"/>
                    </a:lnTo>
                    <a:lnTo>
                      <a:pt x="134660" y="117350"/>
                    </a:lnTo>
                    <a:lnTo>
                      <a:pt x="72634" y="117350"/>
                    </a:lnTo>
                    <a:lnTo>
                      <a:pt x="72634" y="55325"/>
                    </a:lnTo>
                    <a:close/>
                    <a:moveTo>
                      <a:pt x="72634" y="153412"/>
                    </a:moveTo>
                    <a:lnTo>
                      <a:pt x="134660" y="153412"/>
                    </a:lnTo>
                    <a:lnTo>
                      <a:pt x="134660" y="215438"/>
                    </a:lnTo>
                    <a:lnTo>
                      <a:pt x="72634" y="215438"/>
                    </a:lnTo>
                    <a:lnTo>
                      <a:pt x="72634" y="153412"/>
                    </a:lnTo>
                    <a:close/>
                    <a:moveTo>
                      <a:pt x="72634" y="251500"/>
                    </a:moveTo>
                    <a:lnTo>
                      <a:pt x="134660" y="251500"/>
                    </a:lnTo>
                    <a:lnTo>
                      <a:pt x="134660" y="313526"/>
                    </a:lnTo>
                    <a:lnTo>
                      <a:pt x="72634" y="313526"/>
                    </a:lnTo>
                    <a:lnTo>
                      <a:pt x="72634" y="251500"/>
                    </a:lnTo>
                    <a:close/>
                    <a:moveTo>
                      <a:pt x="72634" y="349587"/>
                    </a:moveTo>
                    <a:lnTo>
                      <a:pt x="134660" y="349587"/>
                    </a:lnTo>
                    <a:lnTo>
                      <a:pt x="134660" y="411613"/>
                    </a:lnTo>
                    <a:lnTo>
                      <a:pt x="72634" y="411613"/>
                    </a:lnTo>
                    <a:lnTo>
                      <a:pt x="72634" y="349587"/>
                    </a:lnTo>
                    <a:close/>
                    <a:moveTo>
                      <a:pt x="72634" y="447675"/>
                    </a:moveTo>
                    <a:lnTo>
                      <a:pt x="134660" y="447675"/>
                    </a:lnTo>
                    <a:lnTo>
                      <a:pt x="134660" y="509701"/>
                    </a:lnTo>
                    <a:lnTo>
                      <a:pt x="72634" y="509701"/>
                    </a:lnTo>
                    <a:lnTo>
                      <a:pt x="72634" y="447675"/>
                    </a:lnTo>
                    <a:close/>
                  </a:path>
                </a:pathLst>
              </a:custGeom>
              <a:grpFill/>
              <a:ln w="1248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7" name="그래픽 10">
              <a:extLst>
                <a:ext uri="{FF2B5EF4-FFF2-40B4-BE49-F238E27FC236}">
                  <a16:creationId xmlns:a16="http://schemas.microsoft.com/office/drawing/2014/main" id="{2DE8A8E1-04E8-40C8-89CF-C9F3714C0C37}"/>
                </a:ext>
              </a:extLst>
            </p:cNvPr>
            <p:cNvGrpSpPr/>
            <p:nvPr/>
          </p:nvGrpSpPr>
          <p:grpSpPr>
            <a:xfrm>
              <a:off x="5624931" y="2683783"/>
              <a:ext cx="448513" cy="434378"/>
              <a:chOff x="3583897" y="5082723"/>
              <a:chExt cx="666750" cy="657225"/>
            </a:xfrm>
            <a:grpFill/>
          </p:grpSpPr>
          <p:sp>
            <p:nvSpPr>
              <p:cNvPr id="100" name="자유형: 도형 308">
                <a:extLst>
                  <a:ext uri="{FF2B5EF4-FFF2-40B4-BE49-F238E27FC236}">
                    <a16:creationId xmlns:a16="http://schemas.microsoft.com/office/drawing/2014/main" id="{9E8F2B9B-B840-49F4-90FD-ADAFC63E0CDF}"/>
                  </a:ext>
                </a:extLst>
              </p:cNvPr>
              <p:cNvSpPr/>
              <p:nvPr/>
            </p:nvSpPr>
            <p:spPr>
              <a:xfrm>
                <a:off x="3576753" y="5335612"/>
                <a:ext cx="133350" cy="409575"/>
              </a:xfrm>
              <a:custGeom>
                <a:avLst/>
                <a:gdLst/>
                <a:ahLst/>
                <a:cxnLst/>
                <a:rect l="0" t="0" r="0" b="0"/>
                <a:pathLst>
                  <a:path w="133350" h="409575">
                    <a:moveTo>
                      <a:pt x="7144" y="408146"/>
                    </a:moveTo>
                    <a:lnTo>
                      <a:pt x="134779" y="408146"/>
                    </a:lnTo>
                    <a:lnTo>
                      <a:pt x="134779" y="7144"/>
                    </a:lnTo>
                    <a:lnTo>
                      <a:pt x="7144" y="7144"/>
                    </a:lnTo>
                    <a:lnTo>
                      <a:pt x="7144" y="408146"/>
                    </a:lnTo>
                    <a:close/>
                    <a:moveTo>
                      <a:pt x="50959" y="74771"/>
                    </a:moveTo>
                    <a:lnTo>
                      <a:pt x="90011" y="74771"/>
                    </a:lnTo>
                    <a:lnTo>
                      <a:pt x="90011" y="136684"/>
                    </a:lnTo>
                    <a:lnTo>
                      <a:pt x="50959" y="136684"/>
                    </a:lnTo>
                    <a:lnTo>
                      <a:pt x="50959" y="74771"/>
                    </a:lnTo>
                    <a:close/>
                    <a:moveTo>
                      <a:pt x="90011" y="287179"/>
                    </a:moveTo>
                    <a:lnTo>
                      <a:pt x="50959" y="287179"/>
                    </a:lnTo>
                    <a:lnTo>
                      <a:pt x="50959" y="225266"/>
                    </a:lnTo>
                    <a:lnTo>
                      <a:pt x="90011" y="225266"/>
                    </a:lnTo>
                    <a:lnTo>
                      <a:pt x="90011" y="28717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1" name="자유형: 도형 309">
                <a:extLst>
                  <a:ext uri="{FF2B5EF4-FFF2-40B4-BE49-F238E27FC236}">
                    <a16:creationId xmlns:a16="http://schemas.microsoft.com/office/drawing/2014/main" id="{4CAB9427-776F-4AAF-AD2A-164AD32D70E3}"/>
                  </a:ext>
                </a:extLst>
              </p:cNvPr>
              <p:cNvSpPr/>
              <p:nvPr/>
            </p:nvSpPr>
            <p:spPr>
              <a:xfrm>
                <a:off x="3872028" y="5555639"/>
                <a:ext cx="66675" cy="190500"/>
              </a:xfrm>
              <a:custGeom>
                <a:avLst/>
                <a:gdLst/>
                <a:ahLst/>
                <a:cxnLst/>
                <a:rect l="0" t="0" r="0" b="0"/>
                <a:pathLst>
                  <a:path w="66675" h="190500">
                    <a:moveTo>
                      <a:pt x="7144" y="7144"/>
                    </a:moveTo>
                    <a:lnTo>
                      <a:pt x="7144" y="188119"/>
                    </a:lnTo>
                    <a:lnTo>
                      <a:pt x="62389" y="188119"/>
                    </a:lnTo>
                    <a:lnTo>
                      <a:pt x="61436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2" name="자유형: 도형 310">
                <a:extLst>
                  <a:ext uri="{FF2B5EF4-FFF2-40B4-BE49-F238E27FC236}">
                    <a16:creationId xmlns:a16="http://schemas.microsoft.com/office/drawing/2014/main" id="{CAC40B7A-2008-4FC3-958E-4E28DC086B1D}"/>
                  </a:ext>
                </a:extLst>
              </p:cNvPr>
              <p:cNvSpPr/>
              <p:nvPr/>
            </p:nvSpPr>
            <p:spPr>
              <a:xfrm>
                <a:off x="3726296" y="5075579"/>
                <a:ext cx="276225" cy="666750"/>
              </a:xfrm>
              <a:custGeom>
                <a:avLst/>
                <a:gdLst/>
                <a:ahLst/>
                <a:cxnLst/>
                <a:rect l="0" t="0" r="0" b="0"/>
                <a:pathLst>
                  <a:path w="276225" h="666750">
                    <a:moveTo>
                      <a:pt x="242411" y="101441"/>
                    </a:moveTo>
                    <a:lnTo>
                      <a:pt x="241459" y="7144"/>
                    </a:lnTo>
                    <a:lnTo>
                      <a:pt x="41434" y="7144"/>
                    </a:lnTo>
                    <a:lnTo>
                      <a:pt x="41434" y="101441"/>
                    </a:lnTo>
                    <a:lnTo>
                      <a:pt x="7144" y="101441"/>
                    </a:lnTo>
                    <a:lnTo>
                      <a:pt x="7144" y="668179"/>
                    </a:lnTo>
                    <a:lnTo>
                      <a:pt x="54769" y="668179"/>
                    </a:lnTo>
                    <a:lnTo>
                      <a:pt x="54769" y="476726"/>
                    </a:lnTo>
                    <a:cubicBezTo>
                      <a:pt x="54769" y="471011"/>
                      <a:pt x="59531" y="466249"/>
                      <a:pt x="65246" y="466249"/>
                    </a:cubicBezTo>
                    <a:lnTo>
                      <a:pt x="217646" y="466249"/>
                    </a:lnTo>
                    <a:cubicBezTo>
                      <a:pt x="223361" y="466249"/>
                      <a:pt x="228124" y="471011"/>
                      <a:pt x="228124" y="476726"/>
                    </a:cubicBezTo>
                    <a:lnTo>
                      <a:pt x="229076" y="668179"/>
                    </a:lnTo>
                    <a:lnTo>
                      <a:pt x="275749" y="668179"/>
                    </a:lnTo>
                    <a:lnTo>
                      <a:pt x="274796" y="101441"/>
                    </a:lnTo>
                    <a:lnTo>
                      <a:pt x="242411" y="101441"/>
                    </a:lnTo>
                    <a:close/>
                    <a:moveTo>
                      <a:pt x="125254" y="410051"/>
                    </a:moveTo>
                    <a:cubicBezTo>
                      <a:pt x="125254" y="415766"/>
                      <a:pt x="120491" y="420529"/>
                      <a:pt x="114776" y="420529"/>
                    </a:cubicBezTo>
                    <a:lnTo>
                      <a:pt x="50006" y="420529"/>
                    </a:lnTo>
                    <a:cubicBezTo>
                      <a:pt x="44291" y="420529"/>
                      <a:pt x="38576" y="415766"/>
                      <a:pt x="39529" y="410051"/>
                    </a:cubicBezTo>
                    <a:lnTo>
                      <a:pt x="39529" y="327184"/>
                    </a:lnTo>
                    <a:cubicBezTo>
                      <a:pt x="39529" y="321469"/>
                      <a:pt x="44291" y="316706"/>
                      <a:pt x="50006" y="316706"/>
                    </a:cubicBezTo>
                    <a:lnTo>
                      <a:pt x="114776" y="316706"/>
                    </a:lnTo>
                    <a:cubicBezTo>
                      <a:pt x="120491" y="316706"/>
                      <a:pt x="125254" y="321469"/>
                      <a:pt x="125254" y="327184"/>
                    </a:cubicBezTo>
                    <a:lnTo>
                      <a:pt x="125254" y="410051"/>
                    </a:lnTo>
                    <a:close/>
                    <a:moveTo>
                      <a:pt x="125254" y="256699"/>
                    </a:moveTo>
                    <a:cubicBezTo>
                      <a:pt x="125254" y="262414"/>
                      <a:pt x="120491" y="267176"/>
                      <a:pt x="114776" y="267176"/>
                    </a:cubicBezTo>
                    <a:lnTo>
                      <a:pt x="50006" y="267176"/>
                    </a:lnTo>
                    <a:cubicBezTo>
                      <a:pt x="44291" y="267176"/>
                      <a:pt x="38576" y="262414"/>
                      <a:pt x="39529" y="256699"/>
                    </a:cubicBezTo>
                    <a:lnTo>
                      <a:pt x="39529" y="173831"/>
                    </a:lnTo>
                    <a:cubicBezTo>
                      <a:pt x="39529" y="168116"/>
                      <a:pt x="44291" y="163354"/>
                      <a:pt x="50006" y="163354"/>
                    </a:cubicBezTo>
                    <a:lnTo>
                      <a:pt x="114776" y="163354"/>
                    </a:lnTo>
                    <a:cubicBezTo>
                      <a:pt x="120491" y="163354"/>
                      <a:pt x="125254" y="168116"/>
                      <a:pt x="125254" y="173831"/>
                    </a:cubicBezTo>
                    <a:lnTo>
                      <a:pt x="125254" y="256699"/>
                    </a:lnTo>
                    <a:close/>
                    <a:moveTo>
                      <a:pt x="241459" y="410051"/>
                    </a:moveTo>
                    <a:cubicBezTo>
                      <a:pt x="241459" y="415766"/>
                      <a:pt x="236696" y="420529"/>
                      <a:pt x="230981" y="420529"/>
                    </a:cubicBezTo>
                    <a:lnTo>
                      <a:pt x="166211" y="420529"/>
                    </a:lnTo>
                    <a:cubicBezTo>
                      <a:pt x="159544" y="420529"/>
                      <a:pt x="154781" y="415766"/>
                      <a:pt x="155734" y="410051"/>
                    </a:cubicBezTo>
                    <a:lnTo>
                      <a:pt x="155734" y="327184"/>
                    </a:lnTo>
                    <a:cubicBezTo>
                      <a:pt x="155734" y="321469"/>
                      <a:pt x="160496" y="316706"/>
                      <a:pt x="166211" y="316706"/>
                    </a:cubicBezTo>
                    <a:lnTo>
                      <a:pt x="230981" y="316706"/>
                    </a:lnTo>
                    <a:cubicBezTo>
                      <a:pt x="236696" y="316706"/>
                      <a:pt x="241459" y="321469"/>
                      <a:pt x="241459" y="327184"/>
                    </a:cubicBezTo>
                    <a:lnTo>
                      <a:pt x="241459" y="410051"/>
                    </a:lnTo>
                    <a:close/>
                    <a:moveTo>
                      <a:pt x="241459" y="256699"/>
                    </a:moveTo>
                    <a:cubicBezTo>
                      <a:pt x="241459" y="262414"/>
                      <a:pt x="236696" y="267176"/>
                      <a:pt x="230981" y="267176"/>
                    </a:cubicBezTo>
                    <a:lnTo>
                      <a:pt x="166211" y="267176"/>
                    </a:lnTo>
                    <a:cubicBezTo>
                      <a:pt x="159544" y="267176"/>
                      <a:pt x="154781" y="262414"/>
                      <a:pt x="155734" y="256699"/>
                    </a:cubicBezTo>
                    <a:lnTo>
                      <a:pt x="155734" y="173831"/>
                    </a:lnTo>
                    <a:cubicBezTo>
                      <a:pt x="155734" y="168116"/>
                      <a:pt x="160496" y="163354"/>
                      <a:pt x="166211" y="163354"/>
                    </a:cubicBezTo>
                    <a:lnTo>
                      <a:pt x="230981" y="163354"/>
                    </a:lnTo>
                    <a:cubicBezTo>
                      <a:pt x="236696" y="163354"/>
                      <a:pt x="241459" y="168116"/>
                      <a:pt x="241459" y="173831"/>
                    </a:cubicBezTo>
                    <a:lnTo>
                      <a:pt x="241459" y="25669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3" name="자유형: 도형 311">
                <a:extLst>
                  <a:ext uri="{FF2B5EF4-FFF2-40B4-BE49-F238E27FC236}">
                    <a16:creationId xmlns:a16="http://schemas.microsoft.com/office/drawing/2014/main" id="{177B8B88-A8DB-4098-A257-B0A2738F0B72}"/>
                  </a:ext>
                </a:extLst>
              </p:cNvPr>
              <p:cNvSpPr/>
              <p:nvPr/>
            </p:nvSpPr>
            <p:spPr>
              <a:xfrm>
                <a:off x="3794876" y="5555639"/>
                <a:ext cx="66675" cy="190500"/>
              </a:xfrm>
              <a:custGeom>
                <a:avLst/>
                <a:gdLst/>
                <a:ahLst/>
                <a:cxnLst/>
                <a:rect l="0" t="0" r="0" b="0"/>
                <a:pathLst>
                  <a:path w="66675" h="190500">
                    <a:moveTo>
                      <a:pt x="7144" y="7144"/>
                    </a:moveTo>
                    <a:lnTo>
                      <a:pt x="62389" y="7144"/>
                    </a:lnTo>
                    <a:lnTo>
                      <a:pt x="62389" y="188119"/>
                    </a:lnTo>
                    <a:lnTo>
                      <a:pt x="7144" y="18811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4" name="자유형: 도형 312">
                <a:extLst>
                  <a:ext uri="{FF2B5EF4-FFF2-40B4-BE49-F238E27FC236}">
                    <a16:creationId xmlns:a16="http://schemas.microsoft.com/office/drawing/2014/main" id="{DA4A2AC9-D2D5-4DF8-98EA-A97BB9430336}"/>
                  </a:ext>
                </a:extLst>
              </p:cNvPr>
              <p:cNvSpPr/>
              <p:nvPr/>
            </p:nvSpPr>
            <p:spPr>
              <a:xfrm>
                <a:off x="4015856" y="5337517"/>
                <a:ext cx="238125" cy="409575"/>
              </a:xfrm>
              <a:custGeom>
                <a:avLst/>
                <a:gdLst/>
                <a:ahLst/>
                <a:cxnLst/>
                <a:rect l="0" t="0" r="0" b="0"/>
                <a:pathLst>
                  <a:path w="238125" h="409575">
                    <a:moveTo>
                      <a:pt x="7144" y="7144"/>
                    </a:moveTo>
                    <a:lnTo>
                      <a:pt x="8096" y="406241"/>
                    </a:lnTo>
                    <a:lnTo>
                      <a:pt x="237649" y="406241"/>
                    </a:lnTo>
                    <a:lnTo>
                      <a:pt x="237649" y="7144"/>
                    </a:lnTo>
                    <a:lnTo>
                      <a:pt x="7144" y="7144"/>
                    </a:lnTo>
                    <a:close/>
                    <a:moveTo>
                      <a:pt x="194786" y="287179"/>
                    </a:moveTo>
                    <a:lnTo>
                      <a:pt x="155734" y="287179"/>
                    </a:lnTo>
                    <a:lnTo>
                      <a:pt x="155734" y="225266"/>
                    </a:lnTo>
                    <a:lnTo>
                      <a:pt x="194786" y="225266"/>
                    </a:lnTo>
                    <a:lnTo>
                      <a:pt x="194786" y="287179"/>
                    </a:lnTo>
                    <a:close/>
                    <a:moveTo>
                      <a:pt x="155734" y="74771"/>
                    </a:moveTo>
                    <a:lnTo>
                      <a:pt x="194786" y="74771"/>
                    </a:lnTo>
                    <a:lnTo>
                      <a:pt x="194786" y="136684"/>
                    </a:lnTo>
                    <a:lnTo>
                      <a:pt x="155734" y="136684"/>
                    </a:lnTo>
                    <a:lnTo>
                      <a:pt x="155734" y="74771"/>
                    </a:lnTo>
                    <a:close/>
                    <a:moveTo>
                      <a:pt x="90964" y="287179"/>
                    </a:moveTo>
                    <a:lnTo>
                      <a:pt x="51911" y="287179"/>
                    </a:lnTo>
                    <a:lnTo>
                      <a:pt x="51911" y="225266"/>
                    </a:lnTo>
                    <a:lnTo>
                      <a:pt x="90964" y="225266"/>
                    </a:lnTo>
                    <a:lnTo>
                      <a:pt x="90964" y="287179"/>
                    </a:lnTo>
                    <a:close/>
                    <a:moveTo>
                      <a:pt x="51911" y="74771"/>
                    </a:moveTo>
                    <a:lnTo>
                      <a:pt x="90964" y="74771"/>
                    </a:lnTo>
                    <a:lnTo>
                      <a:pt x="90964" y="136684"/>
                    </a:lnTo>
                    <a:lnTo>
                      <a:pt x="51911" y="136684"/>
                    </a:lnTo>
                    <a:lnTo>
                      <a:pt x="51911" y="747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8" name="Group 251">
              <a:extLst>
                <a:ext uri="{FF2B5EF4-FFF2-40B4-BE49-F238E27FC236}">
                  <a16:creationId xmlns:a16="http://schemas.microsoft.com/office/drawing/2014/main" id="{F82428FD-E6FB-492C-A8C1-9906E47E366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742616" y="2887240"/>
              <a:ext cx="343389" cy="229493"/>
              <a:chOff x="-910" y="-451"/>
              <a:chExt cx="7583" cy="5158"/>
            </a:xfrm>
            <a:grpFill/>
          </p:grpSpPr>
          <p:sp>
            <p:nvSpPr>
              <p:cNvPr id="80" name="Freeform 252">
                <a:extLst>
                  <a:ext uri="{FF2B5EF4-FFF2-40B4-BE49-F238E27FC236}">
                    <a16:creationId xmlns:a16="http://schemas.microsoft.com/office/drawing/2014/main" id="{03F216B3-D9F3-4FB0-990F-9E6FC6A76D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7" y="1563"/>
                <a:ext cx="945" cy="470"/>
              </a:xfrm>
              <a:custGeom>
                <a:avLst/>
                <a:gdLst>
                  <a:gd name="T0" fmla="*/ 291 w 354"/>
                  <a:gd name="T1" fmla="*/ 88 h 176"/>
                  <a:gd name="T2" fmla="*/ 63 w 354"/>
                  <a:gd name="T3" fmla="*/ 0 h 176"/>
                  <a:gd name="T4" fmla="*/ 0 w 354"/>
                  <a:gd name="T5" fmla="*/ 84 h 176"/>
                  <a:gd name="T6" fmla="*/ 31 w 354"/>
                  <a:gd name="T7" fmla="*/ 126 h 176"/>
                  <a:gd name="T8" fmla="*/ 63 w 354"/>
                  <a:gd name="T9" fmla="*/ 176 h 176"/>
                  <a:gd name="T10" fmla="*/ 322 w 354"/>
                  <a:gd name="T11" fmla="*/ 176 h 176"/>
                  <a:gd name="T12" fmla="*/ 336 w 354"/>
                  <a:gd name="T13" fmla="*/ 170 h 176"/>
                  <a:gd name="T14" fmla="*/ 354 w 354"/>
                  <a:gd name="T15" fmla="*/ 161 h 176"/>
                  <a:gd name="T16" fmla="*/ 291 w 354"/>
                  <a:gd name="T17" fmla="*/ 8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4" h="176">
                    <a:moveTo>
                      <a:pt x="291" y="88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40" y="27"/>
                      <a:pt x="19" y="55"/>
                      <a:pt x="0" y="84"/>
                    </a:cubicBezTo>
                    <a:cubicBezTo>
                      <a:pt x="11" y="98"/>
                      <a:pt x="21" y="112"/>
                      <a:pt x="31" y="126"/>
                    </a:cubicBezTo>
                    <a:cubicBezTo>
                      <a:pt x="41" y="141"/>
                      <a:pt x="52" y="158"/>
                      <a:pt x="63" y="176"/>
                    </a:cubicBezTo>
                    <a:cubicBezTo>
                      <a:pt x="322" y="176"/>
                      <a:pt x="322" y="176"/>
                      <a:pt x="322" y="176"/>
                    </a:cubicBezTo>
                    <a:cubicBezTo>
                      <a:pt x="326" y="175"/>
                      <a:pt x="330" y="173"/>
                      <a:pt x="336" y="170"/>
                    </a:cubicBezTo>
                    <a:cubicBezTo>
                      <a:pt x="341" y="168"/>
                      <a:pt x="347" y="165"/>
                      <a:pt x="354" y="161"/>
                    </a:cubicBezTo>
                    <a:cubicBezTo>
                      <a:pt x="347" y="128"/>
                      <a:pt x="324" y="101"/>
                      <a:pt x="291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1" name="Freeform 253">
                <a:extLst>
                  <a:ext uri="{FF2B5EF4-FFF2-40B4-BE49-F238E27FC236}">
                    <a16:creationId xmlns:a16="http://schemas.microsoft.com/office/drawing/2014/main" id="{BC47A104-BBB2-4ABC-951A-A24A66DB9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3" y="2340"/>
                <a:ext cx="547" cy="997"/>
              </a:xfrm>
              <a:custGeom>
                <a:avLst/>
                <a:gdLst>
                  <a:gd name="T0" fmla="*/ 150 w 205"/>
                  <a:gd name="T1" fmla="*/ 0 h 373"/>
                  <a:gd name="T2" fmla="*/ 0 w 205"/>
                  <a:gd name="T3" fmla="*/ 0 h 373"/>
                  <a:gd name="T4" fmla="*/ 0 w 205"/>
                  <a:gd name="T5" fmla="*/ 82 h 373"/>
                  <a:gd name="T6" fmla="*/ 35 w 205"/>
                  <a:gd name="T7" fmla="*/ 213 h 373"/>
                  <a:gd name="T8" fmla="*/ 55 w 205"/>
                  <a:gd name="T9" fmla="*/ 365 h 373"/>
                  <a:gd name="T10" fmla="*/ 77 w 205"/>
                  <a:gd name="T11" fmla="*/ 373 h 373"/>
                  <a:gd name="T12" fmla="*/ 205 w 205"/>
                  <a:gd name="T13" fmla="*/ 141 h 373"/>
                  <a:gd name="T14" fmla="*/ 205 w 205"/>
                  <a:gd name="T15" fmla="*/ 86 h 373"/>
                  <a:gd name="T16" fmla="*/ 150 w 205"/>
                  <a:gd name="T17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373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14" y="122"/>
                      <a:pt x="26" y="166"/>
                      <a:pt x="35" y="213"/>
                    </a:cubicBezTo>
                    <a:cubicBezTo>
                      <a:pt x="45" y="262"/>
                      <a:pt x="52" y="313"/>
                      <a:pt x="55" y="365"/>
                    </a:cubicBezTo>
                    <a:cubicBezTo>
                      <a:pt x="62" y="368"/>
                      <a:pt x="69" y="371"/>
                      <a:pt x="77" y="373"/>
                    </a:cubicBezTo>
                    <a:cubicBezTo>
                      <a:pt x="95" y="283"/>
                      <a:pt x="141" y="203"/>
                      <a:pt x="205" y="141"/>
                    </a:cubicBezTo>
                    <a:cubicBezTo>
                      <a:pt x="205" y="86"/>
                      <a:pt x="205" y="86"/>
                      <a:pt x="205" y="86"/>
                    </a:cubicBezTo>
                    <a:lnTo>
                      <a:pt x="15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2" name="Freeform 254">
                <a:extLst>
                  <a:ext uri="{FF2B5EF4-FFF2-40B4-BE49-F238E27FC236}">
                    <a16:creationId xmlns:a16="http://schemas.microsoft.com/office/drawing/2014/main" id="{5A8355A4-89F2-4953-8945-294C44F13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1" y="1563"/>
                <a:ext cx="944" cy="470"/>
              </a:xfrm>
              <a:custGeom>
                <a:avLst/>
                <a:gdLst>
                  <a:gd name="T0" fmla="*/ 328 w 354"/>
                  <a:gd name="T1" fmla="*/ 176 h 176"/>
                  <a:gd name="T2" fmla="*/ 341 w 354"/>
                  <a:gd name="T3" fmla="*/ 170 h 176"/>
                  <a:gd name="T4" fmla="*/ 354 w 354"/>
                  <a:gd name="T5" fmla="*/ 164 h 176"/>
                  <a:gd name="T6" fmla="*/ 291 w 354"/>
                  <a:gd name="T7" fmla="*/ 88 h 176"/>
                  <a:gd name="T8" fmla="*/ 63 w 354"/>
                  <a:gd name="T9" fmla="*/ 0 h 176"/>
                  <a:gd name="T10" fmla="*/ 0 w 354"/>
                  <a:gd name="T11" fmla="*/ 84 h 176"/>
                  <a:gd name="T12" fmla="*/ 23 w 354"/>
                  <a:gd name="T13" fmla="*/ 116 h 176"/>
                  <a:gd name="T14" fmla="*/ 84 w 354"/>
                  <a:gd name="T15" fmla="*/ 174 h 176"/>
                  <a:gd name="T16" fmla="*/ 84 w 354"/>
                  <a:gd name="T17" fmla="*/ 176 h 176"/>
                  <a:gd name="T18" fmla="*/ 328 w 354"/>
                  <a:gd name="T19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4" h="176">
                    <a:moveTo>
                      <a:pt x="328" y="176"/>
                    </a:moveTo>
                    <a:cubicBezTo>
                      <a:pt x="331" y="175"/>
                      <a:pt x="336" y="173"/>
                      <a:pt x="341" y="170"/>
                    </a:cubicBezTo>
                    <a:cubicBezTo>
                      <a:pt x="345" y="168"/>
                      <a:pt x="350" y="166"/>
                      <a:pt x="354" y="164"/>
                    </a:cubicBezTo>
                    <a:cubicBezTo>
                      <a:pt x="348" y="130"/>
                      <a:pt x="324" y="101"/>
                      <a:pt x="291" y="88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40" y="27"/>
                      <a:pt x="19" y="55"/>
                      <a:pt x="0" y="84"/>
                    </a:cubicBezTo>
                    <a:cubicBezTo>
                      <a:pt x="8" y="95"/>
                      <a:pt x="15" y="105"/>
                      <a:pt x="23" y="116"/>
                    </a:cubicBezTo>
                    <a:cubicBezTo>
                      <a:pt x="59" y="128"/>
                      <a:pt x="84" y="147"/>
                      <a:pt x="84" y="174"/>
                    </a:cubicBezTo>
                    <a:cubicBezTo>
                      <a:pt x="84" y="175"/>
                      <a:pt x="84" y="176"/>
                      <a:pt x="84" y="176"/>
                    </a:cubicBezTo>
                    <a:cubicBezTo>
                      <a:pt x="328" y="176"/>
                      <a:pt x="328" y="176"/>
                      <a:pt x="328" y="1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3" name="Freeform 255">
                <a:extLst>
                  <a:ext uri="{FF2B5EF4-FFF2-40B4-BE49-F238E27FC236}">
                    <a16:creationId xmlns:a16="http://schemas.microsoft.com/office/drawing/2014/main" id="{A9F8DCF1-3F6C-4C21-B694-F0233DD8A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6" y="2340"/>
                <a:ext cx="123" cy="227"/>
              </a:xfrm>
              <a:custGeom>
                <a:avLst/>
                <a:gdLst>
                  <a:gd name="T0" fmla="*/ 0 w 46"/>
                  <a:gd name="T1" fmla="*/ 0 h 85"/>
                  <a:gd name="T2" fmla="*/ 0 w 46"/>
                  <a:gd name="T3" fmla="*/ 82 h 85"/>
                  <a:gd name="T4" fmla="*/ 1 w 46"/>
                  <a:gd name="T5" fmla="*/ 85 h 85"/>
                  <a:gd name="T6" fmla="*/ 46 w 46"/>
                  <a:gd name="T7" fmla="*/ 0 h 85"/>
                  <a:gd name="T8" fmla="*/ 0 w 46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85">
                    <a:moveTo>
                      <a:pt x="0" y="0"/>
                    </a:moveTo>
                    <a:cubicBezTo>
                      <a:pt x="0" y="82"/>
                      <a:pt x="0" y="82"/>
                      <a:pt x="0" y="82"/>
                    </a:cubicBezTo>
                    <a:cubicBezTo>
                      <a:pt x="0" y="83"/>
                      <a:pt x="1" y="84"/>
                      <a:pt x="1" y="85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4" name="Freeform 256">
                <a:extLst>
                  <a:ext uri="{FF2B5EF4-FFF2-40B4-BE49-F238E27FC236}">
                    <a16:creationId xmlns:a16="http://schemas.microsoft.com/office/drawing/2014/main" id="{A315A636-A463-4C3A-8CCC-37467559C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8" y="2340"/>
                <a:ext cx="432" cy="1007"/>
              </a:xfrm>
              <a:custGeom>
                <a:avLst/>
                <a:gdLst>
                  <a:gd name="T0" fmla="*/ 162 w 162"/>
                  <a:gd name="T1" fmla="*/ 274 h 377"/>
                  <a:gd name="T2" fmla="*/ 162 w 162"/>
                  <a:gd name="T3" fmla="*/ 0 h 377"/>
                  <a:gd name="T4" fmla="*/ 133 w 162"/>
                  <a:gd name="T5" fmla="*/ 0 h 377"/>
                  <a:gd name="T6" fmla="*/ 0 w 162"/>
                  <a:gd name="T7" fmla="*/ 254 h 377"/>
                  <a:gd name="T8" fmla="*/ 13 w 162"/>
                  <a:gd name="T9" fmla="*/ 365 h 377"/>
                  <a:gd name="T10" fmla="*/ 60 w 162"/>
                  <a:gd name="T11" fmla="*/ 377 h 377"/>
                  <a:gd name="T12" fmla="*/ 162 w 162"/>
                  <a:gd name="T13" fmla="*/ 274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377">
                    <a:moveTo>
                      <a:pt x="162" y="274"/>
                    </a:moveTo>
                    <a:cubicBezTo>
                      <a:pt x="162" y="0"/>
                      <a:pt x="162" y="0"/>
                      <a:pt x="162" y="0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0" y="254"/>
                      <a:pt x="0" y="254"/>
                      <a:pt x="0" y="254"/>
                    </a:cubicBezTo>
                    <a:cubicBezTo>
                      <a:pt x="6" y="290"/>
                      <a:pt x="10" y="327"/>
                      <a:pt x="13" y="365"/>
                    </a:cubicBezTo>
                    <a:cubicBezTo>
                      <a:pt x="27" y="372"/>
                      <a:pt x="43" y="377"/>
                      <a:pt x="60" y="377"/>
                    </a:cubicBezTo>
                    <a:cubicBezTo>
                      <a:pt x="117" y="377"/>
                      <a:pt x="162" y="331"/>
                      <a:pt x="162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5" name="Freeform 257">
                <a:extLst>
                  <a:ext uri="{FF2B5EF4-FFF2-40B4-BE49-F238E27FC236}">
                    <a16:creationId xmlns:a16="http://schemas.microsoft.com/office/drawing/2014/main" id="{87F8DCB9-AEBE-4876-890A-851589DFB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10" y="2431"/>
                <a:ext cx="2262" cy="2276"/>
              </a:xfrm>
              <a:custGeom>
                <a:avLst/>
                <a:gdLst>
                  <a:gd name="T0" fmla="*/ 818 w 848"/>
                  <a:gd name="T1" fmla="*/ 484 h 852"/>
                  <a:gd name="T2" fmla="*/ 748 w 848"/>
                  <a:gd name="T3" fmla="*/ 484 h 852"/>
                  <a:gd name="T4" fmla="*/ 426 w 848"/>
                  <a:gd name="T5" fmla="*/ 753 h 852"/>
                  <a:gd name="T6" fmla="*/ 100 w 848"/>
                  <a:gd name="T7" fmla="*/ 426 h 852"/>
                  <a:gd name="T8" fmla="*/ 426 w 848"/>
                  <a:gd name="T9" fmla="*/ 100 h 852"/>
                  <a:gd name="T10" fmla="*/ 548 w 848"/>
                  <a:gd name="T11" fmla="*/ 124 h 852"/>
                  <a:gd name="T12" fmla="*/ 602 w 848"/>
                  <a:gd name="T13" fmla="*/ 38 h 852"/>
                  <a:gd name="T14" fmla="*/ 426 w 848"/>
                  <a:gd name="T15" fmla="*/ 0 h 852"/>
                  <a:gd name="T16" fmla="*/ 0 w 848"/>
                  <a:gd name="T17" fmla="*/ 426 h 852"/>
                  <a:gd name="T18" fmla="*/ 426 w 848"/>
                  <a:gd name="T19" fmla="*/ 852 h 852"/>
                  <a:gd name="T20" fmla="*/ 848 w 848"/>
                  <a:gd name="T21" fmla="*/ 484 h 852"/>
                  <a:gd name="T22" fmla="*/ 818 w 848"/>
                  <a:gd name="T23" fmla="*/ 484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8" h="852">
                    <a:moveTo>
                      <a:pt x="818" y="484"/>
                    </a:moveTo>
                    <a:cubicBezTo>
                      <a:pt x="748" y="484"/>
                      <a:pt x="748" y="484"/>
                      <a:pt x="748" y="484"/>
                    </a:cubicBezTo>
                    <a:cubicBezTo>
                      <a:pt x="721" y="636"/>
                      <a:pt x="587" y="753"/>
                      <a:pt x="426" y="753"/>
                    </a:cubicBezTo>
                    <a:cubicBezTo>
                      <a:pt x="246" y="753"/>
                      <a:pt x="100" y="607"/>
                      <a:pt x="100" y="426"/>
                    </a:cubicBezTo>
                    <a:cubicBezTo>
                      <a:pt x="100" y="246"/>
                      <a:pt x="246" y="100"/>
                      <a:pt x="426" y="100"/>
                    </a:cubicBezTo>
                    <a:cubicBezTo>
                      <a:pt x="470" y="100"/>
                      <a:pt x="511" y="108"/>
                      <a:pt x="548" y="124"/>
                    </a:cubicBezTo>
                    <a:cubicBezTo>
                      <a:pt x="602" y="38"/>
                      <a:pt x="602" y="38"/>
                      <a:pt x="602" y="38"/>
                    </a:cubicBezTo>
                    <a:cubicBezTo>
                      <a:pt x="548" y="14"/>
                      <a:pt x="489" y="0"/>
                      <a:pt x="426" y="0"/>
                    </a:cubicBezTo>
                    <a:cubicBezTo>
                      <a:pt x="191" y="0"/>
                      <a:pt x="0" y="191"/>
                      <a:pt x="0" y="426"/>
                    </a:cubicBezTo>
                    <a:cubicBezTo>
                      <a:pt x="0" y="662"/>
                      <a:pt x="191" y="852"/>
                      <a:pt x="426" y="852"/>
                    </a:cubicBezTo>
                    <a:cubicBezTo>
                      <a:pt x="642" y="852"/>
                      <a:pt x="820" y="692"/>
                      <a:pt x="848" y="484"/>
                    </a:cubicBezTo>
                    <a:cubicBezTo>
                      <a:pt x="818" y="484"/>
                      <a:pt x="818" y="484"/>
                      <a:pt x="818" y="4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6" name="Freeform 258">
                <a:extLst>
                  <a:ext uri="{FF2B5EF4-FFF2-40B4-BE49-F238E27FC236}">
                    <a16:creationId xmlns:a16="http://schemas.microsoft.com/office/drawing/2014/main" id="{D9CA6613-5D8C-481E-B662-B68BB0ADE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" y="2696"/>
                <a:ext cx="541" cy="721"/>
              </a:xfrm>
              <a:custGeom>
                <a:avLst/>
                <a:gdLst>
                  <a:gd name="T0" fmla="*/ 54 w 203"/>
                  <a:gd name="T1" fmla="*/ 0 h 270"/>
                  <a:gd name="T2" fmla="*/ 0 w 203"/>
                  <a:gd name="T3" fmla="*/ 85 h 270"/>
                  <a:gd name="T4" fmla="*/ 103 w 203"/>
                  <a:gd name="T5" fmla="*/ 270 h 270"/>
                  <a:gd name="T6" fmla="*/ 203 w 203"/>
                  <a:gd name="T7" fmla="*/ 270 h 270"/>
                  <a:gd name="T8" fmla="*/ 54 w 203"/>
                  <a:gd name="T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70">
                    <a:moveTo>
                      <a:pt x="54" y="0"/>
                    </a:moveTo>
                    <a:cubicBezTo>
                      <a:pt x="0" y="85"/>
                      <a:pt x="0" y="85"/>
                      <a:pt x="0" y="85"/>
                    </a:cubicBezTo>
                    <a:cubicBezTo>
                      <a:pt x="53" y="133"/>
                      <a:pt x="90" y="197"/>
                      <a:pt x="103" y="270"/>
                    </a:cubicBezTo>
                    <a:cubicBezTo>
                      <a:pt x="203" y="270"/>
                      <a:pt x="203" y="270"/>
                      <a:pt x="203" y="270"/>
                    </a:cubicBezTo>
                    <a:cubicBezTo>
                      <a:pt x="189" y="162"/>
                      <a:pt x="134" y="67"/>
                      <a:pt x="5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7" name="Freeform 259">
                <a:extLst>
                  <a:ext uri="{FF2B5EF4-FFF2-40B4-BE49-F238E27FC236}">
                    <a16:creationId xmlns:a16="http://schemas.microsoft.com/office/drawing/2014/main" id="{1A8DE97F-2C5E-4C66-98D0-95F1F1DA9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0" y="2431"/>
                <a:ext cx="2263" cy="2276"/>
              </a:xfrm>
              <a:custGeom>
                <a:avLst/>
                <a:gdLst>
                  <a:gd name="T0" fmla="*/ 422 w 848"/>
                  <a:gd name="T1" fmla="*/ 0 h 852"/>
                  <a:gd name="T2" fmla="*/ 243 w 848"/>
                  <a:gd name="T3" fmla="*/ 39 h 852"/>
                  <a:gd name="T4" fmla="*/ 298 w 848"/>
                  <a:gd name="T5" fmla="*/ 125 h 852"/>
                  <a:gd name="T6" fmla="*/ 422 w 848"/>
                  <a:gd name="T7" fmla="*/ 100 h 852"/>
                  <a:gd name="T8" fmla="*/ 748 w 848"/>
                  <a:gd name="T9" fmla="*/ 426 h 852"/>
                  <a:gd name="T10" fmla="*/ 422 w 848"/>
                  <a:gd name="T11" fmla="*/ 753 h 852"/>
                  <a:gd name="T12" fmla="*/ 100 w 848"/>
                  <a:gd name="T13" fmla="*/ 484 h 852"/>
                  <a:gd name="T14" fmla="*/ 0 w 848"/>
                  <a:gd name="T15" fmla="*/ 484 h 852"/>
                  <a:gd name="T16" fmla="*/ 422 w 848"/>
                  <a:gd name="T17" fmla="*/ 852 h 852"/>
                  <a:gd name="T18" fmla="*/ 848 w 848"/>
                  <a:gd name="T19" fmla="*/ 426 h 852"/>
                  <a:gd name="T20" fmla="*/ 422 w 848"/>
                  <a:gd name="T21" fmla="*/ 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8" h="852">
                    <a:moveTo>
                      <a:pt x="422" y="0"/>
                    </a:moveTo>
                    <a:cubicBezTo>
                      <a:pt x="358" y="0"/>
                      <a:pt x="298" y="14"/>
                      <a:pt x="243" y="39"/>
                    </a:cubicBezTo>
                    <a:cubicBezTo>
                      <a:pt x="298" y="125"/>
                      <a:pt x="298" y="125"/>
                      <a:pt x="298" y="125"/>
                    </a:cubicBezTo>
                    <a:cubicBezTo>
                      <a:pt x="336" y="109"/>
                      <a:pt x="378" y="100"/>
                      <a:pt x="422" y="100"/>
                    </a:cubicBezTo>
                    <a:cubicBezTo>
                      <a:pt x="602" y="100"/>
                      <a:pt x="748" y="246"/>
                      <a:pt x="748" y="426"/>
                    </a:cubicBezTo>
                    <a:cubicBezTo>
                      <a:pt x="748" y="607"/>
                      <a:pt x="602" y="753"/>
                      <a:pt x="422" y="753"/>
                    </a:cubicBezTo>
                    <a:cubicBezTo>
                      <a:pt x="261" y="753"/>
                      <a:pt x="127" y="636"/>
                      <a:pt x="100" y="484"/>
                    </a:cubicBezTo>
                    <a:cubicBezTo>
                      <a:pt x="0" y="484"/>
                      <a:pt x="0" y="484"/>
                      <a:pt x="0" y="484"/>
                    </a:cubicBezTo>
                    <a:cubicBezTo>
                      <a:pt x="28" y="692"/>
                      <a:pt x="206" y="852"/>
                      <a:pt x="422" y="852"/>
                    </a:cubicBezTo>
                    <a:cubicBezTo>
                      <a:pt x="657" y="852"/>
                      <a:pt x="848" y="662"/>
                      <a:pt x="848" y="426"/>
                    </a:cubicBezTo>
                    <a:cubicBezTo>
                      <a:pt x="848" y="191"/>
                      <a:pt x="657" y="0"/>
                      <a:pt x="4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8" name="Freeform 260">
                <a:extLst>
                  <a:ext uri="{FF2B5EF4-FFF2-40B4-BE49-F238E27FC236}">
                    <a16:creationId xmlns:a16="http://schemas.microsoft.com/office/drawing/2014/main" id="{C73AE285-5AE1-43EB-BCD6-2A7DB81483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0" y="2701"/>
                <a:ext cx="536" cy="716"/>
              </a:xfrm>
              <a:custGeom>
                <a:avLst/>
                <a:gdLst>
                  <a:gd name="T0" fmla="*/ 0 w 201"/>
                  <a:gd name="T1" fmla="*/ 268 h 268"/>
                  <a:gd name="T2" fmla="*/ 100 w 201"/>
                  <a:gd name="T3" fmla="*/ 268 h 268"/>
                  <a:gd name="T4" fmla="*/ 201 w 201"/>
                  <a:gd name="T5" fmla="*/ 85 h 268"/>
                  <a:gd name="T6" fmla="*/ 147 w 201"/>
                  <a:gd name="T7" fmla="*/ 0 h 268"/>
                  <a:gd name="T8" fmla="*/ 0 w 201"/>
                  <a:gd name="T9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268">
                    <a:moveTo>
                      <a:pt x="0" y="268"/>
                    </a:moveTo>
                    <a:cubicBezTo>
                      <a:pt x="100" y="268"/>
                      <a:pt x="100" y="268"/>
                      <a:pt x="100" y="268"/>
                    </a:cubicBezTo>
                    <a:cubicBezTo>
                      <a:pt x="113" y="196"/>
                      <a:pt x="149" y="132"/>
                      <a:pt x="201" y="85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68" y="66"/>
                      <a:pt x="14" y="161"/>
                      <a:pt x="0" y="2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9" name="Freeform 261">
                <a:extLst>
                  <a:ext uri="{FF2B5EF4-FFF2-40B4-BE49-F238E27FC236}">
                    <a16:creationId xmlns:a16="http://schemas.microsoft.com/office/drawing/2014/main" id="{B2B95FBD-59D2-4DB9-A891-AA4F74934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" y="1742"/>
                <a:ext cx="1987" cy="1937"/>
              </a:xfrm>
              <a:custGeom>
                <a:avLst/>
                <a:gdLst>
                  <a:gd name="T0" fmla="*/ 742 w 745"/>
                  <a:gd name="T1" fmla="*/ 643 h 725"/>
                  <a:gd name="T2" fmla="*/ 471 w 745"/>
                  <a:gd name="T3" fmla="*/ 643 h 725"/>
                  <a:gd name="T4" fmla="*/ 659 w 745"/>
                  <a:gd name="T5" fmla="*/ 285 h 725"/>
                  <a:gd name="T6" fmla="*/ 555 w 745"/>
                  <a:gd name="T7" fmla="*/ 129 h 725"/>
                  <a:gd name="T8" fmla="*/ 552 w 745"/>
                  <a:gd name="T9" fmla="*/ 126 h 725"/>
                  <a:gd name="T10" fmla="*/ 414 w 745"/>
                  <a:gd name="T11" fmla="*/ 126 h 725"/>
                  <a:gd name="T12" fmla="*/ 492 w 745"/>
                  <a:gd name="T13" fmla="*/ 33 h 725"/>
                  <a:gd name="T14" fmla="*/ 480 w 745"/>
                  <a:gd name="T15" fmla="*/ 0 h 725"/>
                  <a:gd name="T16" fmla="*/ 470 w 745"/>
                  <a:gd name="T17" fmla="*/ 48 h 725"/>
                  <a:gd name="T18" fmla="*/ 399 w 745"/>
                  <a:gd name="T19" fmla="*/ 91 h 725"/>
                  <a:gd name="T20" fmla="*/ 359 w 745"/>
                  <a:gd name="T21" fmla="*/ 81 h 725"/>
                  <a:gd name="T22" fmla="*/ 348 w 745"/>
                  <a:gd name="T23" fmla="*/ 74 h 725"/>
                  <a:gd name="T24" fmla="*/ 334 w 745"/>
                  <a:gd name="T25" fmla="*/ 85 h 725"/>
                  <a:gd name="T26" fmla="*/ 276 w 745"/>
                  <a:gd name="T27" fmla="*/ 118 h 725"/>
                  <a:gd name="T28" fmla="*/ 259 w 745"/>
                  <a:gd name="T29" fmla="*/ 126 h 725"/>
                  <a:gd name="T30" fmla="*/ 0 w 745"/>
                  <a:gd name="T31" fmla="*/ 126 h 725"/>
                  <a:gd name="T32" fmla="*/ 41 w 745"/>
                  <a:gd name="T33" fmla="*/ 208 h 725"/>
                  <a:gd name="T34" fmla="*/ 153 w 745"/>
                  <a:gd name="T35" fmla="*/ 208 h 725"/>
                  <a:gd name="T36" fmla="*/ 88 w 745"/>
                  <a:gd name="T37" fmla="*/ 331 h 725"/>
                  <a:gd name="T38" fmla="*/ 115 w 745"/>
                  <a:gd name="T39" fmla="*/ 437 h 725"/>
                  <a:gd name="T40" fmla="*/ 118 w 745"/>
                  <a:gd name="T41" fmla="*/ 451 h 725"/>
                  <a:gd name="T42" fmla="*/ 245 w 745"/>
                  <a:gd name="T43" fmla="*/ 208 h 725"/>
                  <a:gd name="T44" fmla="*/ 607 w 745"/>
                  <a:gd name="T45" fmla="*/ 208 h 725"/>
                  <a:gd name="T46" fmla="*/ 379 w 745"/>
                  <a:gd name="T47" fmla="*/ 643 h 725"/>
                  <a:gd name="T48" fmla="*/ 137 w 745"/>
                  <a:gd name="T49" fmla="*/ 643 h 725"/>
                  <a:gd name="T50" fmla="*/ 137 w 745"/>
                  <a:gd name="T51" fmla="*/ 703 h 725"/>
                  <a:gd name="T52" fmla="*/ 135 w 745"/>
                  <a:gd name="T53" fmla="*/ 725 h 725"/>
                  <a:gd name="T54" fmla="*/ 745 w 745"/>
                  <a:gd name="T55" fmla="*/ 725 h 725"/>
                  <a:gd name="T56" fmla="*/ 743 w 745"/>
                  <a:gd name="T57" fmla="*/ 697 h 725"/>
                  <a:gd name="T58" fmla="*/ 742 w 745"/>
                  <a:gd name="T59" fmla="*/ 643 h 7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45" h="725">
                    <a:moveTo>
                      <a:pt x="742" y="643"/>
                    </a:moveTo>
                    <a:cubicBezTo>
                      <a:pt x="471" y="643"/>
                      <a:pt x="471" y="643"/>
                      <a:pt x="471" y="643"/>
                    </a:cubicBezTo>
                    <a:cubicBezTo>
                      <a:pt x="659" y="285"/>
                      <a:pt x="659" y="285"/>
                      <a:pt x="659" y="285"/>
                    </a:cubicBezTo>
                    <a:cubicBezTo>
                      <a:pt x="615" y="193"/>
                      <a:pt x="568" y="142"/>
                      <a:pt x="555" y="129"/>
                    </a:cubicBezTo>
                    <a:cubicBezTo>
                      <a:pt x="554" y="128"/>
                      <a:pt x="553" y="127"/>
                      <a:pt x="552" y="126"/>
                    </a:cubicBezTo>
                    <a:cubicBezTo>
                      <a:pt x="414" y="126"/>
                      <a:pt x="414" y="126"/>
                      <a:pt x="414" y="126"/>
                    </a:cubicBezTo>
                    <a:cubicBezTo>
                      <a:pt x="443" y="101"/>
                      <a:pt x="472" y="71"/>
                      <a:pt x="492" y="33"/>
                    </a:cubicBezTo>
                    <a:cubicBezTo>
                      <a:pt x="488" y="22"/>
                      <a:pt x="484" y="11"/>
                      <a:pt x="480" y="0"/>
                    </a:cubicBezTo>
                    <a:cubicBezTo>
                      <a:pt x="482" y="16"/>
                      <a:pt x="479" y="33"/>
                      <a:pt x="470" y="48"/>
                    </a:cubicBezTo>
                    <a:cubicBezTo>
                      <a:pt x="456" y="75"/>
                      <a:pt x="429" y="91"/>
                      <a:pt x="399" y="91"/>
                    </a:cubicBezTo>
                    <a:cubicBezTo>
                      <a:pt x="385" y="91"/>
                      <a:pt x="371" y="87"/>
                      <a:pt x="359" y="81"/>
                    </a:cubicBezTo>
                    <a:cubicBezTo>
                      <a:pt x="356" y="78"/>
                      <a:pt x="352" y="76"/>
                      <a:pt x="348" y="74"/>
                    </a:cubicBezTo>
                    <a:cubicBezTo>
                      <a:pt x="343" y="78"/>
                      <a:pt x="339" y="81"/>
                      <a:pt x="334" y="85"/>
                    </a:cubicBezTo>
                    <a:cubicBezTo>
                      <a:pt x="312" y="100"/>
                      <a:pt x="292" y="111"/>
                      <a:pt x="276" y="118"/>
                    </a:cubicBezTo>
                    <a:cubicBezTo>
                      <a:pt x="269" y="122"/>
                      <a:pt x="263" y="124"/>
                      <a:pt x="259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14" y="150"/>
                      <a:pt x="28" y="178"/>
                      <a:pt x="41" y="208"/>
                    </a:cubicBezTo>
                    <a:cubicBezTo>
                      <a:pt x="153" y="208"/>
                      <a:pt x="153" y="208"/>
                      <a:pt x="153" y="208"/>
                    </a:cubicBezTo>
                    <a:cubicBezTo>
                      <a:pt x="88" y="331"/>
                      <a:pt x="88" y="331"/>
                      <a:pt x="88" y="331"/>
                    </a:cubicBezTo>
                    <a:cubicBezTo>
                      <a:pt x="98" y="365"/>
                      <a:pt x="107" y="400"/>
                      <a:pt x="115" y="437"/>
                    </a:cubicBezTo>
                    <a:cubicBezTo>
                      <a:pt x="116" y="442"/>
                      <a:pt x="117" y="447"/>
                      <a:pt x="118" y="451"/>
                    </a:cubicBezTo>
                    <a:cubicBezTo>
                      <a:pt x="245" y="208"/>
                      <a:pt x="245" y="208"/>
                      <a:pt x="245" y="208"/>
                    </a:cubicBezTo>
                    <a:cubicBezTo>
                      <a:pt x="607" y="208"/>
                      <a:pt x="607" y="208"/>
                      <a:pt x="607" y="208"/>
                    </a:cubicBezTo>
                    <a:cubicBezTo>
                      <a:pt x="379" y="643"/>
                      <a:pt x="379" y="643"/>
                      <a:pt x="379" y="643"/>
                    </a:cubicBezTo>
                    <a:cubicBezTo>
                      <a:pt x="137" y="643"/>
                      <a:pt x="137" y="643"/>
                      <a:pt x="137" y="643"/>
                    </a:cubicBezTo>
                    <a:cubicBezTo>
                      <a:pt x="138" y="663"/>
                      <a:pt x="138" y="683"/>
                      <a:pt x="137" y="703"/>
                    </a:cubicBezTo>
                    <a:cubicBezTo>
                      <a:pt x="137" y="711"/>
                      <a:pt x="136" y="718"/>
                      <a:pt x="135" y="725"/>
                    </a:cubicBezTo>
                    <a:cubicBezTo>
                      <a:pt x="745" y="725"/>
                      <a:pt x="745" y="725"/>
                      <a:pt x="745" y="725"/>
                    </a:cubicBezTo>
                    <a:cubicBezTo>
                      <a:pt x="743" y="716"/>
                      <a:pt x="742" y="707"/>
                      <a:pt x="743" y="697"/>
                    </a:cubicBezTo>
                    <a:cubicBezTo>
                      <a:pt x="743" y="679"/>
                      <a:pt x="743" y="661"/>
                      <a:pt x="742" y="6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0" name="Freeform 262">
                <a:extLst>
                  <a:ext uri="{FF2B5EF4-FFF2-40B4-BE49-F238E27FC236}">
                    <a16:creationId xmlns:a16="http://schemas.microsoft.com/office/drawing/2014/main" id="{845F05DA-67F3-4EEA-8696-5C83E2D00D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" y="1542"/>
                <a:ext cx="80" cy="139"/>
              </a:xfrm>
              <a:custGeom>
                <a:avLst/>
                <a:gdLst>
                  <a:gd name="T0" fmla="*/ 30 w 30"/>
                  <a:gd name="T1" fmla="*/ 52 h 52"/>
                  <a:gd name="T2" fmla="*/ 25 w 30"/>
                  <a:gd name="T3" fmla="*/ 0 h 52"/>
                  <a:gd name="T4" fmla="*/ 0 w 30"/>
                  <a:gd name="T5" fmla="*/ 16 h 52"/>
                  <a:gd name="T6" fmla="*/ 30 w 30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2">
                    <a:moveTo>
                      <a:pt x="30" y="52"/>
                    </a:moveTo>
                    <a:cubicBezTo>
                      <a:pt x="26" y="35"/>
                      <a:pt x="24" y="17"/>
                      <a:pt x="25" y="0"/>
                    </a:cubicBezTo>
                    <a:cubicBezTo>
                      <a:pt x="15" y="2"/>
                      <a:pt x="6" y="7"/>
                      <a:pt x="0" y="16"/>
                    </a:cubicBezTo>
                    <a:cubicBezTo>
                      <a:pt x="13" y="25"/>
                      <a:pt x="24" y="37"/>
                      <a:pt x="3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1" name="Freeform 263">
                <a:extLst>
                  <a:ext uri="{FF2B5EF4-FFF2-40B4-BE49-F238E27FC236}">
                    <a16:creationId xmlns:a16="http://schemas.microsoft.com/office/drawing/2014/main" id="{177A6CD0-BCEA-4D58-A393-E8F9A7D05E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" y="2140"/>
                <a:ext cx="1334" cy="1539"/>
              </a:xfrm>
              <a:custGeom>
                <a:avLst/>
                <a:gdLst>
                  <a:gd name="T0" fmla="*/ 497 w 500"/>
                  <a:gd name="T1" fmla="*/ 494 h 576"/>
                  <a:gd name="T2" fmla="*/ 114 w 500"/>
                  <a:gd name="T3" fmla="*/ 494 h 576"/>
                  <a:gd name="T4" fmla="*/ 379 w 500"/>
                  <a:gd name="T5" fmla="*/ 72 h 576"/>
                  <a:gd name="T6" fmla="*/ 327 w 500"/>
                  <a:gd name="T7" fmla="*/ 0 h 576"/>
                  <a:gd name="T8" fmla="*/ 6 w 500"/>
                  <a:gd name="T9" fmla="*/ 514 h 576"/>
                  <a:gd name="T10" fmla="*/ 5 w 500"/>
                  <a:gd name="T11" fmla="*/ 516 h 576"/>
                  <a:gd name="T12" fmla="*/ 2 w 500"/>
                  <a:gd name="T13" fmla="*/ 520 h 576"/>
                  <a:gd name="T14" fmla="*/ 1 w 500"/>
                  <a:gd name="T15" fmla="*/ 524 h 576"/>
                  <a:gd name="T16" fmla="*/ 0 w 500"/>
                  <a:gd name="T17" fmla="*/ 528 h 576"/>
                  <a:gd name="T18" fmla="*/ 0 w 500"/>
                  <a:gd name="T19" fmla="*/ 532 h 576"/>
                  <a:gd name="T20" fmla="*/ 0 w 500"/>
                  <a:gd name="T21" fmla="*/ 535 h 576"/>
                  <a:gd name="T22" fmla="*/ 0 w 500"/>
                  <a:gd name="T23" fmla="*/ 536 h 576"/>
                  <a:gd name="T24" fmla="*/ 0 w 500"/>
                  <a:gd name="T25" fmla="*/ 540 h 576"/>
                  <a:gd name="T26" fmla="*/ 1 w 500"/>
                  <a:gd name="T27" fmla="*/ 544 h 576"/>
                  <a:gd name="T28" fmla="*/ 2 w 500"/>
                  <a:gd name="T29" fmla="*/ 548 h 576"/>
                  <a:gd name="T30" fmla="*/ 3 w 500"/>
                  <a:gd name="T31" fmla="*/ 552 h 576"/>
                  <a:gd name="T32" fmla="*/ 5 w 500"/>
                  <a:gd name="T33" fmla="*/ 555 h 576"/>
                  <a:gd name="T34" fmla="*/ 7 w 500"/>
                  <a:gd name="T35" fmla="*/ 559 h 576"/>
                  <a:gd name="T36" fmla="*/ 9 w 500"/>
                  <a:gd name="T37" fmla="*/ 561 h 576"/>
                  <a:gd name="T38" fmla="*/ 12 w 500"/>
                  <a:gd name="T39" fmla="*/ 565 h 576"/>
                  <a:gd name="T40" fmla="*/ 14 w 500"/>
                  <a:gd name="T41" fmla="*/ 567 h 576"/>
                  <a:gd name="T42" fmla="*/ 18 w 500"/>
                  <a:gd name="T43" fmla="*/ 570 h 576"/>
                  <a:gd name="T44" fmla="*/ 19 w 500"/>
                  <a:gd name="T45" fmla="*/ 570 h 576"/>
                  <a:gd name="T46" fmla="*/ 24 w 500"/>
                  <a:gd name="T47" fmla="*/ 573 h 576"/>
                  <a:gd name="T48" fmla="*/ 26 w 500"/>
                  <a:gd name="T49" fmla="*/ 573 h 576"/>
                  <a:gd name="T50" fmla="*/ 31 w 500"/>
                  <a:gd name="T51" fmla="*/ 575 h 576"/>
                  <a:gd name="T52" fmla="*/ 33 w 500"/>
                  <a:gd name="T53" fmla="*/ 576 h 576"/>
                  <a:gd name="T54" fmla="*/ 40 w 500"/>
                  <a:gd name="T55" fmla="*/ 576 h 576"/>
                  <a:gd name="T56" fmla="*/ 40 w 500"/>
                  <a:gd name="T57" fmla="*/ 576 h 576"/>
                  <a:gd name="T58" fmla="*/ 40 w 500"/>
                  <a:gd name="T59" fmla="*/ 576 h 576"/>
                  <a:gd name="T60" fmla="*/ 432 w 500"/>
                  <a:gd name="T61" fmla="*/ 576 h 576"/>
                  <a:gd name="T62" fmla="*/ 432 w 500"/>
                  <a:gd name="T63" fmla="*/ 576 h 576"/>
                  <a:gd name="T64" fmla="*/ 500 w 500"/>
                  <a:gd name="T65" fmla="*/ 576 h 576"/>
                  <a:gd name="T66" fmla="*/ 497 w 500"/>
                  <a:gd name="T67" fmla="*/ 548 h 576"/>
                  <a:gd name="T68" fmla="*/ 497 w 500"/>
                  <a:gd name="T69" fmla="*/ 494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00" h="576">
                    <a:moveTo>
                      <a:pt x="497" y="494"/>
                    </a:moveTo>
                    <a:cubicBezTo>
                      <a:pt x="114" y="494"/>
                      <a:pt x="114" y="494"/>
                      <a:pt x="114" y="494"/>
                    </a:cubicBezTo>
                    <a:cubicBezTo>
                      <a:pt x="379" y="72"/>
                      <a:pt x="379" y="72"/>
                      <a:pt x="379" y="72"/>
                    </a:cubicBezTo>
                    <a:cubicBezTo>
                      <a:pt x="359" y="39"/>
                      <a:pt x="341" y="16"/>
                      <a:pt x="327" y="0"/>
                    </a:cubicBezTo>
                    <a:cubicBezTo>
                      <a:pt x="6" y="514"/>
                      <a:pt x="6" y="514"/>
                      <a:pt x="6" y="514"/>
                    </a:cubicBezTo>
                    <a:cubicBezTo>
                      <a:pt x="5" y="514"/>
                      <a:pt x="5" y="515"/>
                      <a:pt x="5" y="516"/>
                    </a:cubicBezTo>
                    <a:cubicBezTo>
                      <a:pt x="4" y="517"/>
                      <a:pt x="3" y="519"/>
                      <a:pt x="2" y="520"/>
                    </a:cubicBezTo>
                    <a:cubicBezTo>
                      <a:pt x="2" y="522"/>
                      <a:pt x="2" y="523"/>
                      <a:pt x="1" y="524"/>
                    </a:cubicBezTo>
                    <a:cubicBezTo>
                      <a:pt x="1" y="525"/>
                      <a:pt x="1" y="527"/>
                      <a:pt x="0" y="528"/>
                    </a:cubicBezTo>
                    <a:cubicBezTo>
                      <a:pt x="0" y="529"/>
                      <a:pt x="0" y="531"/>
                      <a:pt x="0" y="532"/>
                    </a:cubicBezTo>
                    <a:cubicBezTo>
                      <a:pt x="0" y="533"/>
                      <a:pt x="0" y="534"/>
                      <a:pt x="0" y="535"/>
                    </a:cubicBezTo>
                    <a:cubicBezTo>
                      <a:pt x="0" y="536"/>
                      <a:pt x="0" y="536"/>
                      <a:pt x="0" y="536"/>
                    </a:cubicBezTo>
                    <a:cubicBezTo>
                      <a:pt x="0" y="538"/>
                      <a:pt x="0" y="539"/>
                      <a:pt x="0" y="540"/>
                    </a:cubicBezTo>
                    <a:cubicBezTo>
                      <a:pt x="0" y="542"/>
                      <a:pt x="0" y="543"/>
                      <a:pt x="1" y="544"/>
                    </a:cubicBezTo>
                    <a:cubicBezTo>
                      <a:pt x="1" y="545"/>
                      <a:pt x="1" y="546"/>
                      <a:pt x="2" y="548"/>
                    </a:cubicBezTo>
                    <a:cubicBezTo>
                      <a:pt x="2" y="549"/>
                      <a:pt x="2" y="550"/>
                      <a:pt x="3" y="552"/>
                    </a:cubicBezTo>
                    <a:cubicBezTo>
                      <a:pt x="3" y="553"/>
                      <a:pt x="4" y="554"/>
                      <a:pt x="5" y="555"/>
                    </a:cubicBezTo>
                    <a:cubicBezTo>
                      <a:pt x="5" y="556"/>
                      <a:pt x="6" y="557"/>
                      <a:pt x="7" y="559"/>
                    </a:cubicBezTo>
                    <a:cubicBezTo>
                      <a:pt x="7" y="560"/>
                      <a:pt x="8" y="560"/>
                      <a:pt x="9" y="561"/>
                    </a:cubicBezTo>
                    <a:cubicBezTo>
                      <a:pt x="10" y="562"/>
                      <a:pt x="11" y="564"/>
                      <a:pt x="12" y="565"/>
                    </a:cubicBezTo>
                    <a:cubicBezTo>
                      <a:pt x="13" y="565"/>
                      <a:pt x="13" y="566"/>
                      <a:pt x="14" y="567"/>
                    </a:cubicBezTo>
                    <a:cubicBezTo>
                      <a:pt x="16" y="568"/>
                      <a:pt x="17" y="569"/>
                      <a:pt x="18" y="570"/>
                    </a:cubicBezTo>
                    <a:cubicBezTo>
                      <a:pt x="18" y="570"/>
                      <a:pt x="19" y="570"/>
                      <a:pt x="19" y="570"/>
                    </a:cubicBezTo>
                    <a:cubicBezTo>
                      <a:pt x="21" y="571"/>
                      <a:pt x="22" y="572"/>
                      <a:pt x="24" y="573"/>
                    </a:cubicBezTo>
                    <a:cubicBezTo>
                      <a:pt x="25" y="573"/>
                      <a:pt x="25" y="573"/>
                      <a:pt x="26" y="573"/>
                    </a:cubicBezTo>
                    <a:cubicBezTo>
                      <a:pt x="27" y="574"/>
                      <a:pt x="29" y="575"/>
                      <a:pt x="31" y="575"/>
                    </a:cubicBezTo>
                    <a:cubicBezTo>
                      <a:pt x="32" y="575"/>
                      <a:pt x="32" y="575"/>
                      <a:pt x="33" y="576"/>
                    </a:cubicBezTo>
                    <a:cubicBezTo>
                      <a:pt x="36" y="576"/>
                      <a:pt x="38" y="576"/>
                      <a:pt x="40" y="576"/>
                    </a:cubicBezTo>
                    <a:cubicBezTo>
                      <a:pt x="40" y="576"/>
                      <a:pt x="40" y="576"/>
                      <a:pt x="40" y="576"/>
                    </a:cubicBezTo>
                    <a:cubicBezTo>
                      <a:pt x="40" y="576"/>
                      <a:pt x="40" y="576"/>
                      <a:pt x="40" y="576"/>
                    </a:cubicBezTo>
                    <a:cubicBezTo>
                      <a:pt x="432" y="576"/>
                      <a:pt x="432" y="576"/>
                      <a:pt x="432" y="576"/>
                    </a:cubicBezTo>
                    <a:cubicBezTo>
                      <a:pt x="432" y="576"/>
                      <a:pt x="432" y="576"/>
                      <a:pt x="432" y="576"/>
                    </a:cubicBezTo>
                    <a:cubicBezTo>
                      <a:pt x="500" y="576"/>
                      <a:pt x="500" y="576"/>
                      <a:pt x="500" y="576"/>
                    </a:cubicBezTo>
                    <a:cubicBezTo>
                      <a:pt x="498" y="567"/>
                      <a:pt x="497" y="558"/>
                      <a:pt x="497" y="548"/>
                    </a:cubicBezTo>
                    <a:cubicBezTo>
                      <a:pt x="498" y="530"/>
                      <a:pt x="498" y="512"/>
                      <a:pt x="497" y="4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2" name="Freeform 264">
                <a:extLst>
                  <a:ext uri="{FF2B5EF4-FFF2-40B4-BE49-F238E27FC236}">
                    <a16:creationId xmlns:a16="http://schemas.microsoft.com/office/drawing/2014/main" id="{7EAF5E3B-81CF-4230-839E-19F34A291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" y="1940"/>
                <a:ext cx="75" cy="112"/>
              </a:xfrm>
              <a:custGeom>
                <a:avLst/>
                <a:gdLst>
                  <a:gd name="T0" fmla="*/ 0 w 28"/>
                  <a:gd name="T1" fmla="*/ 0 h 42"/>
                  <a:gd name="T2" fmla="*/ 26 w 28"/>
                  <a:gd name="T3" fmla="*/ 42 h 42"/>
                  <a:gd name="T4" fmla="*/ 28 w 28"/>
                  <a:gd name="T5" fmla="*/ 33 h 42"/>
                  <a:gd name="T6" fmla="*/ 0 w 28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42">
                    <a:moveTo>
                      <a:pt x="0" y="0"/>
                    </a:moveTo>
                    <a:cubicBezTo>
                      <a:pt x="8" y="13"/>
                      <a:pt x="17" y="27"/>
                      <a:pt x="26" y="42"/>
                    </a:cubicBezTo>
                    <a:cubicBezTo>
                      <a:pt x="27" y="39"/>
                      <a:pt x="28" y="36"/>
                      <a:pt x="28" y="33"/>
                    </a:cubicBezTo>
                    <a:cubicBezTo>
                      <a:pt x="28" y="20"/>
                      <a:pt x="18" y="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3" name="Freeform 265">
                <a:extLst>
                  <a:ext uri="{FF2B5EF4-FFF2-40B4-BE49-F238E27FC236}">
                    <a16:creationId xmlns:a16="http://schemas.microsoft.com/office/drawing/2014/main" id="{506018F4-0262-4D80-B2AA-F1990A85CC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9" y="1534"/>
                <a:ext cx="1692" cy="2145"/>
              </a:xfrm>
              <a:custGeom>
                <a:avLst/>
                <a:gdLst>
                  <a:gd name="T0" fmla="*/ 591 w 634"/>
                  <a:gd name="T1" fmla="*/ 803 h 803"/>
                  <a:gd name="T2" fmla="*/ 626 w 634"/>
                  <a:gd name="T3" fmla="*/ 782 h 803"/>
                  <a:gd name="T4" fmla="*/ 625 w 634"/>
                  <a:gd name="T5" fmla="*/ 740 h 803"/>
                  <a:gd name="T6" fmla="*/ 321 w 634"/>
                  <a:gd name="T7" fmla="*/ 262 h 803"/>
                  <a:gd name="T8" fmla="*/ 375 w 634"/>
                  <a:gd name="T9" fmla="*/ 230 h 803"/>
                  <a:gd name="T10" fmla="*/ 510 w 634"/>
                  <a:gd name="T11" fmla="*/ 54 h 803"/>
                  <a:gd name="T12" fmla="*/ 482 w 634"/>
                  <a:gd name="T13" fmla="*/ 4 h 803"/>
                  <a:gd name="T14" fmla="*/ 440 w 634"/>
                  <a:gd name="T15" fmla="*/ 16 h 803"/>
                  <a:gd name="T16" fmla="*/ 471 w 634"/>
                  <a:gd name="T17" fmla="*/ 126 h 803"/>
                  <a:gd name="T18" fmla="*/ 399 w 634"/>
                  <a:gd name="T19" fmla="*/ 169 h 803"/>
                  <a:gd name="T20" fmla="*/ 360 w 634"/>
                  <a:gd name="T21" fmla="*/ 159 h 803"/>
                  <a:gd name="T22" fmla="*/ 345 w 634"/>
                  <a:gd name="T23" fmla="*/ 150 h 803"/>
                  <a:gd name="T24" fmla="*/ 328 w 634"/>
                  <a:gd name="T25" fmla="*/ 163 h 803"/>
                  <a:gd name="T26" fmla="*/ 271 w 634"/>
                  <a:gd name="T27" fmla="*/ 196 h 803"/>
                  <a:gd name="T28" fmla="*/ 254 w 634"/>
                  <a:gd name="T29" fmla="*/ 204 h 803"/>
                  <a:gd name="T30" fmla="*/ 0 w 634"/>
                  <a:gd name="T31" fmla="*/ 204 h 803"/>
                  <a:gd name="T32" fmla="*/ 42 w 634"/>
                  <a:gd name="T33" fmla="*/ 286 h 803"/>
                  <a:gd name="T34" fmla="*/ 239 w 634"/>
                  <a:gd name="T35" fmla="*/ 286 h 803"/>
                  <a:gd name="T36" fmla="*/ 516 w 634"/>
                  <a:gd name="T37" fmla="*/ 721 h 803"/>
                  <a:gd name="T38" fmla="*/ 138 w 634"/>
                  <a:gd name="T39" fmla="*/ 721 h 803"/>
                  <a:gd name="T40" fmla="*/ 138 w 634"/>
                  <a:gd name="T41" fmla="*/ 781 h 803"/>
                  <a:gd name="T42" fmla="*/ 135 w 634"/>
                  <a:gd name="T43" fmla="*/ 803 h 803"/>
                  <a:gd name="T44" fmla="*/ 591 w 634"/>
                  <a:gd name="T45" fmla="*/ 803 h 8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4" h="803">
                    <a:moveTo>
                      <a:pt x="591" y="803"/>
                    </a:moveTo>
                    <a:cubicBezTo>
                      <a:pt x="605" y="803"/>
                      <a:pt x="619" y="795"/>
                      <a:pt x="626" y="782"/>
                    </a:cubicBezTo>
                    <a:cubicBezTo>
                      <a:pt x="634" y="769"/>
                      <a:pt x="633" y="753"/>
                      <a:pt x="625" y="740"/>
                    </a:cubicBezTo>
                    <a:cubicBezTo>
                      <a:pt x="321" y="262"/>
                      <a:pt x="321" y="262"/>
                      <a:pt x="321" y="262"/>
                    </a:cubicBezTo>
                    <a:cubicBezTo>
                      <a:pt x="337" y="254"/>
                      <a:pt x="355" y="243"/>
                      <a:pt x="375" y="230"/>
                    </a:cubicBezTo>
                    <a:cubicBezTo>
                      <a:pt x="426" y="194"/>
                      <a:pt x="486" y="138"/>
                      <a:pt x="510" y="54"/>
                    </a:cubicBezTo>
                    <a:cubicBezTo>
                      <a:pt x="516" y="32"/>
                      <a:pt x="503" y="10"/>
                      <a:pt x="482" y="4"/>
                    </a:cubicBezTo>
                    <a:cubicBezTo>
                      <a:pt x="466" y="0"/>
                      <a:pt x="450" y="5"/>
                      <a:pt x="440" y="16"/>
                    </a:cubicBezTo>
                    <a:cubicBezTo>
                      <a:pt x="479" y="38"/>
                      <a:pt x="492" y="87"/>
                      <a:pt x="471" y="126"/>
                    </a:cubicBezTo>
                    <a:cubicBezTo>
                      <a:pt x="456" y="153"/>
                      <a:pt x="429" y="169"/>
                      <a:pt x="399" y="169"/>
                    </a:cubicBezTo>
                    <a:cubicBezTo>
                      <a:pt x="386" y="169"/>
                      <a:pt x="372" y="165"/>
                      <a:pt x="360" y="159"/>
                    </a:cubicBezTo>
                    <a:cubicBezTo>
                      <a:pt x="355" y="156"/>
                      <a:pt x="350" y="153"/>
                      <a:pt x="345" y="150"/>
                    </a:cubicBezTo>
                    <a:cubicBezTo>
                      <a:pt x="340" y="155"/>
                      <a:pt x="334" y="159"/>
                      <a:pt x="328" y="163"/>
                    </a:cubicBezTo>
                    <a:cubicBezTo>
                      <a:pt x="307" y="178"/>
                      <a:pt x="286" y="189"/>
                      <a:pt x="271" y="196"/>
                    </a:cubicBezTo>
                    <a:cubicBezTo>
                      <a:pt x="264" y="199"/>
                      <a:pt x="258" y="202"/>
                      <a:pt x="254" y="20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14" y="228"/>
                      <a:pt x="28" y="256"/>
                      <a:pt x="42" y="286"/>
                    </a:cubicBezTo>
                    <a:cubicBezTo>
                      <a:pt x="239" y="286"/>
                      <a:pt x="239" y="286"/>
                      <a:pt x="239" y="286"/>
                    </a:cubicBezTo>
                    <a:cubicBezTo>
                      <a:pt x="516" y="721"/>
                      <a:pt x="516" y="721"/>
                      <a:pt x="516" y="721"/>
                    </a:cubicBezTo>
                    <a:cubicBezTo>
                      <a:pt x="138" y="721"/>
                      <a:pt x="138" y="721"/>
                      <a:pt x="138" y="721"/>
                    </a:cubicBezTo>
                    <a:cubicBezTo>
                      <a:pt x="138" y="741"/>
                      <a:pt x="138" y="761"/>
                      <a:pt x="138" y="781"/>
                    </a:cubicBezTo>
                    <a:cubicBezTo>
                      <a:pt x="137" y="789"/>
                      <a:pt x="137" y="796"/>
                      <a:pt x="135" y="803"/>
                    </a:cubicBezTo>
                    <a:lnTo>
                      <a:pt x="5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4" name="Freeform 266">
                <a:extLst>
                  <a:ext uri="{FF2B5EF4-FFF2-40B4-BE49-F238E27FC236}">
                    <a16:creationId xmlns:a16="http://schemas.microsoft.com/office/drawing/2014/main" id="{218720A2-944F-4094-B8DF-974B0DF6B4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9" y="-451"/>
                <a:ext cx="1121" cy="1122"/>
              </a:xfrm>
              <a:custGeom>
                <a:avLst/>
                <a:gdLst>
                  <a:gd name="T0" fmla="*/ 52 w 420"/>
                  <a:gd name="T1" fmla="*/ 116 h 420"/>
                  <a:gd name="T2" fmla="*/ 305 w 420"/>
                  <a:gd name="T3" fmla="*/ 52 h 420"/>
                  <a:gd name="T4" fmla="*/ 368 w 420"/>
                  <a:gd name="T5" fmla="*/ 305 h 420"/>
                  <a:gd name="T6" fmla="*/ 116 w 420"/>
                  <a:gd name="T7" fmla="*/ 368 h 420"/>
                  <a:gd name="T8" fmla="*/ 52 w 420"/>
                  <a:gd name="T9" fmla="*/ 116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0" h="420">
                    <a:moveTo>
                      <a:pt x="52" y="116"/>
                    </a:moveTo>
                    <a:cubicBezTo>
                      <a:pt x="104" y="29"/>
                      <a:pt x="217" y="0"/>
                      <a:pt x="305" y="52"/>
                    </a:cubicBezTo>
                    <a:cubicBezTo>
                      <a:pt x="392" y="105"/>
                      <a:pt x="420" y="218"/>
                      <a:pt x="368" y="305"/>
                    </a:cubicBezTo>
                    <a:cubicBezTo>
                      <a:pt x="316" y="392"/>
                      <a:pt x="203" y="420"/>
                      <a:pt x="116" y="368"/>
                    </a:cubicBezTo>
                    <a:cubicBezTo>
                      <a:pt x="29" y="316"/>
                      <a:pt x="0" y="203"/>
                      <a:pt x="52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5" name="Freeform 267">
                <a:extLst>
                  <a:ext uri="{FF2B5EF4-FFF2-40B4-BE49-F238E27FC236}">
                    <a16:creationId xmlns:a16="http://schemas.microsoft.com/office/drawing/2014/main" id="{EE826450-DF44-44EC-9084-D121D7F91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" y="289"/>
                <a:ext cx="1657" cy="3598"/>
              </a:xfrm>
              <a:custGeom>
                <a:avLst/>
                <a:gdLst>
                  <a:gd name="T0" fmla="*/ 506 w 621"/>
                  <a:gd name="T1" fmla="*/ 1247 h 1347"/>
                  <a:gd name="T2" fmla="*/ 484 w 621"/>
                  <a:gd name="T3" fmla="*/ 984 h 1347"/>
                  <a:gd name="T4" fmla="*/ 330 w 621"/>
                  <a:gd name="T5" fmla="*/ 612 h 1347"/>
                  <a:gd name="T6" fmla="*/ 293 w 621"/>
                  <a:gd name="T7" fmla="*/ 562 h 1347"/>
                  <a:gd name="T8" fmla="*/ 462 w 621"/>
                  <a:gd name="T9" fmla="*/ 360 h 1347"/>
                  <a:gd name="T10" fmla="*/ 453 w 621"/>
                  <a:gd name="T11" fmla="*/ 343 h 1347"/>
                  <a:gd name="T12" fmla="*/ 400 w 621"/>
                  <a:gd name="T13" fmla="*/ 180 h 1347"/>
                  <a:gd name="T14" fmla="*/ 419 w 621"/>
                  <a:gd name="T15" fmla="*/ 121 h 1347"/>
                  <a:gd name="T16" fmla="*/ 475 w 621"/>
                  <a:gd name="T17" fmla="*/ 92 h 1347"/>
                  <a:gd name="T18" fmla="*/ 481 w 621"/>
                  <a:gd name="T19" fmla="*/ 92 h 1347"/>
                  <a:gd name="T20" fmla="*/ 563 w 621"/>
                  <a:gd name="T21" fmla="*/ 168 h 1347"/>
                  <a:gd name="T22" fmla="*/ 563 w 621"/>
                  <a:gd name="T23" fmla="*/ 171 h 1347"/>
                  <a:gd name="T24" fmla="*/ 567 w 621"/>
                  <a:gd name="T25" fmla="*/ 190 h 1347"/>
                  <a:gd name="T26" fmla="*/ 582 w 621"/>
                  <a:gd name="T27" fmla="*/ 234 h 1347"/>
                  <a:gd name="T28" fmla="*/ 586 w 621"/>
                  <a:gd name="T29" fmla="*/ 79 h 1347"/>
                  <a:gd name="T30" fmla="*/ 332 w 621"/>
                  <a:gd name="T31" fmla="*/ 76 h 1347"/>
                  <a:gd name="T32" fmla="*/ 38 w 621"/>
                  <a:gd name="T33" fmla="*/ 425 h 1347"/>
                  <a:gd name="T34" fmla="*/ 109 w 621"/>
                  <a:gd name="T35" fmla="*/ 662 h 1347"/>
                  <a:gd name="T36" fmla="*/ 283 w 621"/>
                  <a:gd name="T37" fmla="*/ 1025 h 1347"/>
                  <a:gd name="T38" fmla="*/ 301 w 621"/>
                  <a:gd name="T39" fmla="*/ 1242 h 1347"/>
                  <a:gd name="T40" fmla="*/ 401 w 621"/>
                  <a:gd name="T41" fmla="*/ 1346 h 1347"/>
                  <a:gd name="T42" fmla="*/ 424 w 621"/>
                  <a:gd name="T43" fmla="*/ 1344 h 1347"/>
                  <a:gd name="T44" fmla="*/ 506 w 621"/>
                  <a:gd name="T45" fmla="*/ 1247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1" h="1347">
                    <a:moveTo>
                      <a:pt x="506" y="1247"/>
                    </a:moveTo>
                    <a:cubicBezTo>
                      <a:pt x="508" y="1150"/>
                      <a:pt x="500" y="1063"/>
                      <a:pt x="484" y="984"/>
                    </a:cubicBezTo>
                    <a:cubicBezTo>
                      <a:pt x="451" y="819"/>
                      <a:pt x="387" y="695"/>
                      <a:pt x="330" y="612"/>
                    </a:cubicBezTo>
                    <a:cubicBezTo>
                      <a:pt x="317" y="594"/>
                      <a:pt x="304" y="577"/>
                      <a:pt x="293" y="562"/>
                    </a:cubicBezTo>
                    <a:cubicBezTo>
                      <a:pt x="339" y="488"/>
                      <a:pt x="403" y="419"/>
                      <a:pt x="462" y="360"/>
                    </a:cubicBezTo>
                    <a:cubicBezTo>
                      <a:pt x="459" y="354"/>
                      <a:pt x="456" y="348"/>
                      <a:pt x="453" y="343"/>
                    </a:cubicBezTo>
                    <a:cubicBezTo>
                      <a:pt x="408" y="257"/>
                      <a:pt x="400" y="192"/>
                      <a:pt x="400" y="180"/>
                    </a:cubicBezTo>
                    <a:cubicBezTo>
                      <a:pt x="398" y="158"/>
                      <a:pt x="405" y="137"/>
                      <a:pt x="419" y="121"/>
                    </a:cubicBezTo>
                    <a:cubicBezTo>
                      <a:pt x="433" y="104"/>
                      <a:pt x="453" y="94"/>
                      <a:pt x="475" y="92"/>
                    </a:cubicBezTo>
                    <a:cubicBezTo>
                      <a:pt x="477" y="92"/>
                      <a:pt x="479" y="92"/>
                      <a:pt x="481" y="92"/>
                    </a:cubicBezTo>
                    <a:cubicBezTo>
                      <a:pt x="524" y="92"/>
                      <a:pt x="559" y="125"/>
                      <a:pt x="563" y="168"/>
                    </a:cubicBezTo>
                    <a:cubicBezTo>
                      <a:pt x="563" y="168"/>
                      <a:pt x="563" y="169"/>
                      <a:pt x="563" y="171"/>
                    </a:cubicBezTo>
                    <a:cubicBezTo>
                      <a:pt x="564" y="175"/>
                      <a:pt x="565" y="182"/>
                      <a:pt x="567" y="190"/>
                    </a:cubicBezTo>
                    <a:cubicBezTo>
                      <a:pt x="570" y="201"/>
                      <a:pt x="575" y="216"/>
                      <a:pt x="582" y="234"/>
                    </a:cubicBezTo>
                    <a:cubicBezTo>
                      <a:pt x="615" y="182"/>
                      <a:pt x="621" y="118"/>
                      <a:pt x="586" y="79"/>
                    </a:cubicBezTo>
                    <a:cubicBezTo>
                      <a:pt x="538" y="25"/>
                      <a:pt x="433" y="0"/>
                      <a:pt x="332" y="76"/>
                    </a:cubicBezTo>
                    <a:cubicBezTo>
                      <a:pt x="193" y="181"/>
                      <a:pt x="123" y="263"/>
                      <a:pt x="38" y="425"/>
                    </a:cubicBezTo>
                    <a:cubicBezTo>
                      <a:pt x="0" y="513"/>
                      <a:pt x="78" y="630"/>
                      <a:pt x="109" y="662"/>
                    </a:cubicBezTo>
                    <a:cubicBezTo>
                      <a:pt x="155" y="708"/>
                      <a:pt x="244" y="830"/>
                      <a:pt x="283" y="1025"/>
                    </a:cubicBezTo>
                    <a:cubicBezTo>
                      <a:pt x="296" y="1088"/>
                      <a:pt x="304" y="1161"/>
                      <a:pt x="301" y="1242"/>
                    </a:cubicBezTo>
                    <a:cubicBezTo>
                      <a:pt x="300" y="1298"/>
                      <a:pt x="345" y="1345"/>
                      <a:pt x="401" y="1346"/>
                    </a:cubicBezTo>
                    <a:cubicBezTo>
                      <a:pt x="409" y="1347"/>
                      <a:pt x="417" y="1346"/>
                      <a:pt x="424" y="1344"/>
                    </a:cubicBezTo>
                    <a:cubicBezTo>
                      <a:pt x="470" y="1335"/>
                      <a:pt x="505" y="1295"/>
                      <a:pt x="506" y="12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6" name="Freeform 268">
                <a:extLst>
                  <a:ext uri="{FF2B5EF4-FFF2-40B4-BE49-F238E27FC236}">
                    <a16:creationId xmlns:a16="http://schemas.microsoft.com/office/drawing/2014/main" id="{F96267AE-8B07-459E-B6BF-25211F0B85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" y="-451"/>
                <a:ext cx="1120" cy="1122"/>
              </a:xfrm>
              <a:custGeom>
                <a:avLst/>
                <a:gdLst>
                  <a:gd name="T0" fmla="*/ 52 w 420"/>
                  <a:gd name="T1" fmla="*/ 116 h 420"/>
                  <a:gd name="T2" fmla="*/ 304 w 420"/>
                  <a:gd name="T3" fmla="*/ 52 h 420"/>
                  <a:gd name="T4" fmla="*/ 368 w 420"/>
                  <a:gd name="T5" fmla="*/ 305 h 420"/>
                  <a:gd name="T6" fmla="*/ 115 w 420"/>
                  <a:gd name="T7" fmla="*/ 368 h 420"/>
                  <a:gd name="T8" fmla="*/ 52 w 420"/>
                  <a:gd name="T9" fmla="*/ 116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0" h="420">
                    <a:moveTo>
                      <a:pt x="52" y="116"/>
                    </a:moveTo>
                    <a:cubicBezTo>
                      <a:pt x="104" y="29"/>
                      <a:pt x="217" y="0"/>
                      <a:pt x="304" y="52"/>
                    </a:cubicBezTo>
                    <a:cubicBezTo>
                      <a:pt x="391" y="105"/>
                      <a:pt x="420" y="218"/>
                      <a:pt x="368" y="305"/>
                    </a:cubicBezTo>
                    <a:cubicBezTo>
                      <a:pt x="315" y="392"/>
                      <a:pt x="202" y="420"/>
                      <a:pt x="115" y="368"/>
                    </a:cubicBezTo>
                    <a:cubicBezTo>
                      <a:pt x="28" y="316"/>
                      <a:pt x="0" y="203"/>
                      <a:pt x="52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7" name="Freeform 269">
                <a:extLst>
                  <a:ext uri="{FF2B5EF4-FFF2-40B4-BE49-F238E27FC236}">
                    <a16:creationId xmlns:a16="http://schemas.microsoft.com/office/drawing/2014/main" id="{E1477565-4ED6-4160-8B66-DE65A95F7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2" y="289"/>
                <a:ext cx="1659" cy="3598"/>
              </a:xfrm>
              <a:custGeom>
                <a:avLst/>
                <a:gdLst>
                  <a:gd name="T0" fmla="*/ 506 w 622"/>
                  <a:gd name="T1" fmla="*/ 1247 h 1347"/>
                  <a:gd name="T2" fmla="*/ 484 w 622"/>
                  <a:gd name="T3" fmla="*/ 984 h 1347"/>
                  <a:gd name="T4" fmla="*/ 330 w 622"/>
                  <a:gd name="T5" fmla="*/ 612 h 1347"/>
                  <a:gd name="T6" fmla="*/ 293 w 622"/>
                  <a:gd name="T7" fmla="*/ 562 h 1347"/>
                  <a:gd name="T8" fmla="*/ 463 w 622"/>
                  <a:gd name="T9" fmla="*/ 360 h 1347"/>
                  <a:gd name="T10" fmla="*/ 453 w 622"/>
                  <a:gd name="T11" fmla="*/ 343 h 1347"/>
                  <a:gd name="T12" fmla="*/ 400 w 622"/>
                  <a:gd name="T13" fmla="*/ 180 h 1347"/>
                  <a:gd name="T14" fmla="*/ 420 w 622"/>
                  <a:gd name="T15" fmla="*/ 121 h 1347"/>
                  <a:gd name="T16" fmla="*/ 475 w 622"/>
                  <a:gd name="T17" fmla="*/ 92 h 1347"/>
                  <a:gd name="T18" fmla="*/ 482 w 622"/>
                  <a:gd name="T19" fmla="*/ 92 h 1347"/>
                  <a:gd name="T20" fmla="*/ 563 w 622"/>
                  <a:gd name="T21" fmla="*/ 168 h 1347"/>
                  <a:gd name="T22" fmla="*/ 564 w 622"/>
                  <a:gd name="T23" fmla="*/ 171 h 1347"/>
                  <a:gd name="T24" fmla="*/ 568 w 622"/>
                  <a:gd name="T25" fmla="*/ 190 h 1347"/>
                  <a:gd name="T26" fmla="*/ 583 w 622"/>
                  <a:gd name="T27" fmla="*/ 234 h 1347"/>
                  <a:gd name="T28" fmla="*/ 586 w 622"/>
                  <a:gd name="T29" fmla="*/ 79 h 1347"/>
                  <a:gd name="T30" fmla="*/ 332 w 622"/>
                  <a:gd name="T31" fmla="*/ 76 h 1347"/>
                  <a:gd name="T32" fmla="*/ 38 w 622"/>
                  <a:gd name="T33" fmla="*/ 425 h 1347"/>
                  <a:gd name="T34" fmla="*/ 109 w 622"/>
                  <a:gd name="T35" fmla="*/ 662 h 1347"/>
                  <a:gd name="T36" fmla="*/ 284 w 622"/>
                  <a:gd name="T37" fmla="*/ 1025 h 1347"/>
                  <a:gd name="T38" fmla="*/ 302 w 622"/>
                  <a:gd name="T39" fmla="*/ 1242 h 1347"/>
                  <a:gd name="T40" fmla="*/ 402 w 622"/>
                  <a:gd name="T41" fmla="*/ 1346 h 1347"/>
                  <a:gd name="T42" fmla="*/ 424 w 622"/>
                  <a:gd name="T43" fmla="*/ 1345 h 1347"/>
                  <a:gd name="T44" fmla="*/ 506 w 622"/>
                  <a:gd name="T45" fmla="*/ 1247 h 1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22" h="1347">
                    <a:moveTo>
                      <a:pt x="506" y="1247"/>
                    </a:moveTo>
                    <a:cubicBezTo>
                      <a:pt x="509" y="1150"/>
                      <a:pt x="500" y="1063"/>
                      <a:pt x="484" y="984"/>
                    </a:cubicBezTo>
                    <a:cubicBezTo>
                      <a:pt x="451" y="819"/>
                      <a:pt x="387" y="695"/>
                      <a:pt x="330" y="612"/>
                    </a:cubicBezTo>
                    <a:cubicBezTo>
                      <a:pt x="317" y="594"/>
                      <a:pt x="305" y="577"/>
                      <a:pt x="293" y="562"/>
                    </a:cubicBezTo>
                    <a:cubicBezTo>
                      <a:pt x="339" y="488"/>
                      <a:pt x="404" y="419"/>
                      <a:pt x="463" y="360"/>
                    </a:cubicBezTo>
                    <a:cubicBezTo>
                      <a:pt x="459" y="354"/>
                      <a:pt x="456" y="348"/>
                      <a:pt x="453" y="343"/>
                    </a:cubicBezTo>
                    <a:cubicBezTo>
                      <a:pt x="408" y="257"/>
                      <a:pt x="401" y="192"/>
                      <a:pt x="400" y="180"/>
                    </a:cubicBezTo>
                    <a:cubicBezTo>
                      <a:pt x="398" y="158"/>
                      <a:pt x="405" y="137"/>
                      <a:pt x="420" y="121"/>
                    </a:cubicBezTo>
                    <a:cubicBezTo>
                      <a:pt x="434" y="104"/>
                      <a:pt x="454" y="94"/>
                      <a:pt x="475" y="92"/>
                    </a:cubicBezTo>
                    <a:cubicBezTo>
                      <a:pt x="478" y="92"/>
                      <a:pt x="480" y="92"/>
                      <a:pt x="482" y="92"/>
                    </a:cubicBezTo>
                    <a:cubicBezTo>
                      <a:pt x="524" y="92"/>
                      <a:pt x="560" y="125"/>
                      <a:pt x="563" y="168"/>
                    </a:cubicBezTo>
                    <a:cubicBezTo>
                      <a:pt x="563" y="168"/>
                      <a:pt x="563" y="169"/>
                      <a:pt x="564" y="171"/>
                    </a:cubicBezTo>
                    <a:cubicBezTo>
                      <a:pt x="564" y="175"/>
                      <a:pt x="565" y="182"/>
                      <a:pt x="568" y="190"/>
                    </a:cubicBezTo>
                    <a:cubicBezTo>
                      <a:pt x="571" y="201"/>
                      <a:pt x="575" y="217"/>
                      <a:pt x="583" y="234"/>
                    </a:cubicBezTo>
                    <a:cubicBezTo>
                      <a:pt x="615" y="182"/>
                      <a:pt x="622" y="118"/>
                      <a:pt x="586" y="79"/>
                    </a:cubicBezTo>
                    <a:cubicBezTo>
                      <a:pt x="538" y="25"/>
                      <a:pt x="433" y="0"/>
                      <a:pt x="332" y="76"/>
                    </a:cubicBezTo>
                    <a:cubicBezTo>
                      <a:pt x="193" y="181"/>
                      <a:pt x="123" y="263"/>
                      <a:pt x="38" y="425"/>
                    </a:cubicBezTo>
                    <a:cubicBezTo>
                      <a:pt x="0" y="513"/>
                      <a:pt x="78" y="630"/>
                      <a:pt x="109" y="662"/>
                    </a:cubicBezTo>
                    <a:cubicBezTo>
                      <a:pt x="156" y="708"/>
                      <a:pt x="245" y="830"/>
                      <a:pt x="284" y="1025"/>
                    </a:cubicBezTo>
                    <a:cubicBezTo>
                      <a:pt x="297" y="1088"/>
                      <a:pt x="304" y="1161"/>
                      <a:pt x="302" y="1242"/>
                    </a:cubicBezTo>
                    <a:cubicBezTo>
                      <a:pt x="300" y="1298"/>
                      <a:pt x="345" y="1345"/>
                      <a:pt x="402" y="1346"/>
                    </a:cubicBezTo>
                    <a:cubicBezTo>
                      <a:pt x="409" y="1347"/>
                      <a:pt x="417" y="1346"/>
                      <a:pt x="424" y="1345"/>
                    </a:cubicBezTo>
                    <a:cubicBezTo>
                      <a:pt x="470" y="1335"/>
                      <a:pt x="505" y="1295"/>
                      <a:pt x="506" y="12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8" name="Freeform 270">
                <a:extLst>
                  <a:ext uri="{FF2B5EF4-FFF2-40B4-BE49-F238E27FC236}">
                    <a16:creationId xmlns:a16="http://schemas.microsoft.com/office/drawing/2014/main" id="{75BB2AD8-7748-481B-9FC5-C24A22C90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6" y="572"/>
                <a:ext cx="1188" cy="1368"/>
              </a:xfrm>
              <a:custGeom>
                <a:avLst/>
                <a:gdLst>
                  <a:gd name="T0" fmla="*/ 138 w 445"/>
                  <a:gd name="T1" fmla="*/ 89 h 512"/>
                  <a:gd name="T2" fmla="*/ 133 w 445"/>
                  <a:gd name="T3" fmla="*/ 68 h 512"/>
                  <a:gd name="T4" fmla="*/ 133 w 445"/>
                  <a:gd name="T5" fmla="*/ 63 h 512"/>
                  <a:gd name="T6" fmla="*/ 133 w 445"/>
                  <a:gd name="T7" fmla="*/ 63 h 512"/>
                  <a:gd name="T8" fmla="*/ 63 w 445"/>
                  <a:gd name="T9" fmla="*/ 3 h 512"/>
                  <a:gd name="T10" fmla="*/ 2 w 445"/>
                  <a:gd name="T11" fmla="*/ 73 h 512"/>
                  <a:gd name="T12" fmla="*/ 2 w 445"/>
                  <a:gd name="T13" fmla="*/ 73 h 512"/>
                  <a:gd name="T14" fmla="*/ 54 w 445"/>
                  <a:gd name="T15" fmla="*/ 229 h 512"/>
                  <a:gd name="T16" fmla="*/ 339 w 445"/>
                  <a:gd name="T17" fmla="*/ 504 h 512"/>
                  <a:gd name="T18" fmla="*/ 370 w 445"/>
                  <a:gd name="T19" fmla="*/ 512 h 512"/>
                  <a:gd name="T20" fmla="*/ 428 w 445"/>
                  <a:gd name="T21" fmla="*/ 479 h 512"/>
                  <a:gd name="T22" fmla="*/ 402 w 445"/>
                  <a:gd name="T23" fmla="*/ 390 h 512"/>
                  <a:gd name="T24" fmla="*/ 169 w 445"/>
                  <a:gd name="T25" fmla="*/ 167 h 512"/>
                  <a:gd name="T26" fmla="*/ 138 w 445"/>
                  <a:gd name="T27" fmla="*/ 89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5" h="512">
                    <a:moveTo>
                      <a:pt x="138" y="89"/>
                    </a:moveTo>
                    <a:cubicBezTo>
                      <a:pt x="135" y="79"/>
                      <a:pt x="134" y="72"/>
                      <a:pt x="133" y="68"/>
                    </a:cubicBezTo>
                    <a:cubicBezTo>
                      <a:pt x="133" y="65"/>
                      <a:pt x="133" y="64"/>
                      <a:pt x="133" y="63"/>
                    </a:cubicBezTo>
                    <a:cubicBezTo>
                      <a:pt x="133" y="63"/>
                      <a:pt x="133" y="63"/>
                      <a:pt x="133" y="63"/>
                    </a:cubicBezTo>
                    <a:cubicBezTo>
                      <a:pt x="130" y="27"/>
                      <a:pt x="99" y="0"/>
                      <a:pt x="63" y="3"/>
                    </a:cubicBezTo>
                    <a:cubicBezTo>
                      <a:pt x="27" y="5"/>
                      <a:pt x="0" y="37"/>
                      <a:pt x="2" y="73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3" y="79"/>
                      <a:pt x="8" y="144"/>
                      <a:pt x="54" y="229"/>
                    </a:cubicBezTo>
                    <a:cubicBezTo>
                      <a:pt x="99" y="314"/>
                      <a:pt x="184" y="419"/>
                      <a:pt x="339" y="504"/>
                    </a:cubicBezTo>
                    <a:cubicBezTo>
                      <a:pt x="349" y="510"/>
                      <a:pt x="360" y="512"/>
                      <a:pt x="370" y="512"/>
                    </a:cubicBezTo>
                    <a:cubicBezTo>
                      <a:pt x="393" y="512"/>
                      <a:pt x="416" y="500"/>
                      <a:pt x="428" y="479"/>
                    </a:cubicBezTo>
                    <a:cubicBezTo>
                      <a:pt x="445" y="447"/>
                      <a:pt x="434" y="407"/>
                      <a:pt x="402" y="390"/>
                    </a:cubicBezTo>
                    <a:cubicBezTo>
                      <a:pt x="270" y="316"/>
                      <a:pt x="204" y="232"/>
                      <a:pt x="169" y="167"/>
                    </a:cubicBezTo>
                    <a:cubicBezTo>
                      <a:pt x="152" y="135"/>
                      <a:pt x="143" y="107"/>
                      <a:pt x="13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9" name="Freeform 271">
                <a:extLst>
                  <a:ext uri="{FF2B5EF4-FFF2-40B4-BE49-F238E27FC236}">
                    <a16:creationId xmlns:a16="http://schemas.microsoft.com/office/drawing/2014/main" id="{389404C0-A4E5-4B50-B5C4-51E5CF4BE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7" y="572"/>
                <a:ext cx="1190" cy="1368"/>
              </a:xfrm>
              <a:custGeom>
                <a:avLst/>
                <a:gdLst>
                  <a:gd name="T0" fmla="*/ 138 w 446"/>
                  <a:gd name="T1" fmla="*/ 89 h 512"/>
                  <a:gd name="T2" fmla="*/ 134 w 446"/>
                  <a:gd name="T3" fmla="*/ 68 h 512"/>
                  <a:gd name="T4" fmla="*/ 133 w 446"/>
                  <a:gd name="T5" fmla="*/ 63 h 512"/>
                  <a:gd name="T6" fmla="*/ 133 w 446"/>
                  <a:gd name="T7" fmla="*/ 63 h 512"/>
                  <a:gd name="T8" fmla="*/ 63 w 446"/>
                  <a:gd name="T9" fmla="*/ 3 h 512"/>
                  <a:gd name="T10" fmla="*/ 3 w 446"/>
                  <a:gd name="T11" fmla="*/ 73 h 512"/>
                  <a:gd name="T12" fmla="*/ 3 w 446"/>
                  <a:gd name="T13" fmla="*/ 73 h 512"/>
                  <a:gd name="T14" fmla="*/ 54 w 446"/>
                  <a:gd name="T15" fmla="*/ 229 h 512"/>
                  <a:gd name="T16" fmla="*/ 339 w 446"/>
                  <a:gd name="T17" fmla="*/ 504 h 512"/>
                  <a:gd name="T18" fmla="*/ 371 w 446"/>
                  <a:gd name="T19" fmla="*/ 512 h 512"/>
                  <a:gd name="T20" fmla="*/ 428 w 446"/>
                  <a:gd name="T21" fmla="*/ 479 h 512"/>
                  <a:gd name="T22" fmla="*/ 402 w 446"/>
                  <a:gd name="T23" fmla="*/ 390 h 512"/>
                  <a:gd name="T24" fmla="*/ 170 w 446"/>
                  <a:gd name="T25" fmla="*/ 167 h 512"/>
                  <a:gd name="T26" fmla="*/ 138 w 446"/>
                  <a:gd name="T27" fmla="*/ 89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6" h="512">
                    <a:moveTo>
                      <a:pt x="138" y="89"/>
                    </a:moveTo>
                    <a:cubicBezTo>
                      <a:pt x="136" y="79"/>
                      <a:pt x="135" y="72"/>
                      <a:pt x="134" y="68"/>
                    </a:cubicBezTo>
                    <a:cubicBezTo>
                      <a:pt x="134" y="65"/>
                      <a:pt x="133" y="64"/>
                      <a:pt x="133" y="63"/>
                    </a:cubicBezTo>
                    <a:cubicBezTo>
                      <a:pt x="133" y="63"/>
                      <a:pt x="133" y="63"/>
                      <a:pt x="133" y="63"/>
                    </a:cubicBezTo>
                    <a:cubicBezTo>
                      <a:pt x="131" y="27"/>
                      <a:pt x="99" y="0"/>
                      <a:pt x="63" y="3"/>
                    </a:cubicBezTo>
                    <a:cubicBezTo>
                      <a:pt x="27" y="5"/>
                      <a:pt x="0" y="37"/>
                      <a:pt x="3" y="73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3" y="79"/>
                      <a:pt x="9" y="144"/>
                      <a:pt x="54" y="229"/>
                    </a:cubicBezTo>
                    <a:cubicBezTo>
                      <a:pt x="99" y="314"/>
                      <a:pt x="185" y="419"/>
                      <a:pt x="339" y="504"/>
                    </a:cubicBezTo>
                    <a:cubicBezTo>
                      <a:pt x="349" y="510"/>
                      <a:pt x="360" y="512"/>
                      <a:pt x="371" y="512"/>
                    </a:cubicBezTo>
                    <a:cubicBezTo>
                      <a:pt x="394" y="512"/>
                      <a:pt x="416" y="500"/>
                      <a:pt x="428" y="479"/>
                    </a:cubicBezTo>
                    <a:cubicBezTo>
                      <a:pt x="446" y="447"/>
                      <a:pt x="434" y="407"/>
                      <a:pt x="402" y="390"/>
                    </a:cubicBezTo>
                    <a:cubicBezTo>
                      <a:pt x="270" y="316"/>
                      <a:pt x="205" y="232"/>
                      <a:pt x="170" y="167"/>
                    </a:cubicBezTo>
                    <a:cubicBezTo>
                      <a:pt x="153" y="135"/>
                      <a:pt x="143" y="107"/>
                      <a:pt x="13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29" name="그래픽 4095">
              <a:extLst>
                <a:ext uri="{FF2B5EF4-FFF2-40B4-BE49-F238E27FC236}">
                  <a16:creationId xmlns:a16="http://schemas.microsoft.com/office/drawing/2014/main" id="{199A52CB-62E5-40EE-80A0-D51EFFA08960}"/>
                </a:ext>
              </a:extLst>
            </p:cNvPr>
            <p:cNvGrpSpPr/>
            <p:nvPr/>
          </p:nvGrpSpPr>
          <p:grpSpPr>
            <a:xfrm>
              <a:off x="4976721" y="2974758"/>
              <a:ext cx="260248" cy="148824"/>
              <a:chOff x="3733800" y="2719387"/>
              <a:chExt cx="2438400" cy="1419225"/>
            </a:xfrm>
            <a:grpFill/>
          </p:grpSpPr>
          <p:sp>
            <p:nvSpPr>
              <p:cNvPr id="71" name="자유형: 도형 279">
                <a:extLst>
                  <a:ext uri="{FF2B5EF4-FFF2-40B4-BE49-F238E27FC236}">
                    <a16:creationId xmlns:a16="http://schemas.microsoft.com/office/drawing/2014/main" id="{ACFAD5C5-595F-4189-9E07-F9164BA775EB}"/>
                  </a:ext>
                </a:extLst>
              </p:cNvPr>
              <p:cNvSpPr/>
              <p:nvPr/>
            </p:nvSpPr>
            <p:spPr>
              <a:xfrm>
                <a:off x="3726536" y="3098958"/>
                <a:ext cx="638175" cy="1038225"/>
              </a:xfrm>
              <a:custGeom>
                <a:avLst/>
                <a:gdLst/>
                <a:ahLst/>
                <a:cxnLst/>
                <a:rect l="0" t="0" r="0" b="0"/>
                <a:pathLst>
                  <a:path w="638175" h="1038225">
                    <a:moveTo>
                      <a:pt x="465417" y="268129"/>
                    </a:moveTo>
                    <a:cubicBezTo>
                      <a:pt x="442557" y="259556"/>
                      <a:pt x="420649" y="249079"/>
                      <a:pt x="398742" y="235744"/>
                    </a:cubicBezTo>
                    <a:cubicBezTo>
                      <a:pt x="354927" y="210026"/>
                      <a:pt x="328257" y="183356"/>
                      <a:pt x="321589" y="176689"/>
                    </a:cubicBezTo>
                    <a:cubicBezTo>
                      <a:pt x="309207" y="163354"/>
                      <a:pt x="302539" y="146209"/>
                      <a:pt x="302539" y="129064"/>
                    </a:cubicBezTo>
                    <a:cubicBezTo>
                      <a:pt x="302539" y="110966"/>
                      <a:pt x="310159" y="94774"/>
                      <a:pt x="323494" y="82391"/>
                    </a:cubicBezTo>
                    <a:cubicBezTo>
                      <a:pt x="335877" y="70009"/>
                      <a:pt x="352069" y="64294"/>
                      <a:pt x="369214" y="64294"/>
                    </a:cubicBezTo>
                    <a:cubicBezTo>
                      <a:pt x="387312" y="64294"/>
                      <a:pt x="404457" y="71914"/>
                      <a:pt x="416839" y="84296"/>
                    </a:cubicBezTo>
                    <a:lnTo>
                      <a:pt x="418744" y="86201"/>
                    </a:lnTo>
                    <a:cubicBezTo>
                      <a:pt x="420649" y="88106"/>
                      <a:pt x="424459" y="90964"/>
                      <a:pt x="428269" y="94774"/>
                    </a:cubicBezTo>
                    <a:cubicBezTo>
                      <a:pt x="435889" y="101441"/>
                      <a:pt x="449224" y="111919"/>
                      <a:pt x="466369" y="122396"/>
                    </a:cubicBezTo>
                    <a:cubicBezTo>
                      <a:pt x="473989" y="127159"/>
                      <a:pt x="483514" y="131921"/>
                      <a:pt x="493992" y="136684"/>
                    </a:cubicBezTo>
                    <a:cubicBezTo>
                      <a:pt x="498754" y="82391"/>
                      <a:pt x="473037" y="29051"/>
                      <a:pt x="423507" y="18574"/>
                    </a:cubicBezTo>
                    <a:cubicBezTo>
                      <a:pt x="423507" y="18574"/>
                      <a:pt x="423507" y="18574"/>
                      <a:pt x="423507" y="18574"/>
                    </a:cubicBezTo>
                    <a:cubicBezTo>
                      <a:pt x="417792" y="14764"/>
                      <a:pt x="411124" y="11906"/>
                      <a:pt x="403504" y="10954"/>
                    </a:cubicBezTo>
                    <a:cubicBezTo>
                      <a:pt x="401599" y="10954"/>
                      <a:pt x="379692" y="7144"/>
                      <a:pt x="345402" y="7144"/>
                    </a:cubicBezTo>
                    <a:cubicBezTo>
                      <a:pt x="294919" y="7144"/>
                      <a:pt x="217767" y="13811"/>
                      <a:pt x="146329" y="53816"/>
                    </a:cubicBezTo>
                    <a:cubicBezTo>
                      <a:pt x="111087" y="73819"/>
                      <a:pt x="76797" y="102394"/>
                      <a:pt x="51079" y="142399"/>
                    </a:cubicBezTo>
                    <a:cubicBezTo>
                      <a:pt x="26314" y="181451"/>
                      <a:pt x="11074" y="231934"/>
                      <a:pt x="7264" y="291941"/>
                    </a:cubicBezTo>
                    <a:cubicBezTo>
                      <a:pt x="5359" y="318611"/>
                      <a:pt x="26314" y="340519"/>
                      <a:pt x="52032" y="342424"/>
                    </a:cubicBezTo>
                    <a:cubicBezTo>
                      <a:pt x="52984" y="342424"/>
                      <a:pt x="53937" y="342424"/>
                      <a:pt x="54889" y="342424"/>
                    </a:cubicBezTo>
                    <a:cubicBezTo>
                      <a:pt x="79654" y="342424"/>
                      <a:pt x="100609" y="322421"/>
                      <a:pt x="102514" y="297656"/>
                    </a:cubicBezTo>
                    <a:cubicBezTo>
                      <a:pt x="105372" y="250984"/>
                      <a:pt x="116802" y="217646"/>
                      <a:pt x="132994" y="191929"/>
                    </a:cubicBezTo>
                    <a:cubicBezTo>
                      <a:pt x="156807" y="154781"/>
                      <a:pt x="192049" y="131921"/>
                      <a:pt x="232054" y="118586"/>
                    </a:cubicBezTo>
                    <a:cubicBezTo>
                      <a:pt x="236817" y="116681"/>
                      <a:pt x="242532" y="114776"/>
                      <a:pt x="248247" y="113824"/>
                    </a:cubicBezTo>
                    <a:cubicBezTo>
                      <a:pt x="245389" y="118586"/>
                      <a:pt x="243484" y="123349"/>
                      <a:pt x="241579" y="129064"/>
                    </a:cubicBezTo>
                    <a:cubicBezTo>
                      <a:pt x="192049" y="257651"/>
                      <a:pt x="180619" y="340519"/>
                      <a:pt x="195859" y="481489"/>
                    </a:cubicBezTo>
                    <a:cubicBezTo>
                      <a:pt x="196812" y="485299"/>
                      <a:pt x="197764" y="490061"/>
                      <a:pt x="198717" y="493871"/>
                    </a:cubicBezTo>
                    <a:cubicBezTo>
                      <a:pt x="199669" y="504349"/>
                      <a:pt x="203479" y="514826"/>
                      <a:pt x="209194" y="524351"/>
                    </a:cubicBezTo>
                    <a:lnTo>
                      <a:pt x="209194" y="524351"/>
                    </a:lnTo>
                    <a:lnTo>
                      <a:pt x="209194" y="524351"/>
                    </a:lnTo>
                    <a:cubicBezTo>
                      <a:pt x="213004" y="530066"/>
                      <a:pt x="245389" y="593884"/>
                      <a:pt x="245389" y="666274"/>
                    </a:cubicBezTo>
                    <a:cubicBezTo>
                      <a:pt x="245389" y="701516"/>
                      <a:pt x="238722" y="738664"/>
                      <a:pt x="217767" y="775811"/>
                    </a:cubicBezTo>
                    <a:cubicBezTo>
                      <a:pt x="196812" y="812959"/>
                      <a:pt x="162522" y="852964"/>
                      <a:pt x="99657" y="891064"/>
                    </a:cubicBezTo>
                    <a:cubicBezTo>
                      <a:pt x="63462" y="912971"/>
                      <a:pt x="52032" y="959644"/>
                      <a:pt x="73939" y="995839"/>
                    </a:cubicBezTo>
                    <a:cubicBezTo>
                      <a:pt x="88227" y="1019651"/>
                      <a:pt x="112992" y="1032986"/>
                      <a:pt x="139662" y="1032986"/>
                    </a:cubicBezTo>
                    <a:cubicBezTo>
                      <a:pt x="152997" y="1032986"/>
                      <a:pt x="166332" y="1029176"/>
                      <a:pt x="178714" y="1021556"/>
                    </a:cubicBezTo>
                    <a:cubicBezTo>
                      <a:pt x="260629" y="972026"/>
                      <a:pt x="316827" y="912971"/>
                      <a:pt x="352069" y="850106"/>
                    </a:cubicBezTo>
                    <a:cubicBezTo>
                      <a:pt x="386359" y="787241"/>
                      <a:pt x="398742" y="723424"/>
                      <a:pt x="398742" y="667226"/>
                    </a:cubicBezTo>
                    <a:cubicBezTo>
                      <a:pt x="398742" y="651986"/>
                      <a:pt x="397789" y="638651"/>
                      <a:pt x="396837" y="624364"/>
                    </a:cubicBezTo>
                    <a:cubicBezTo>
                      <a:pt x="400647" y="628174"/>
                      <a:pt x="404457" y="632936"/>
                      <a:pt x="408267" y="637699"/>
                    </a:cubicBezTo>
                    <a:cubicBezTo>
                      <a:pt x="450177" y="687229"/>
                      <a:pt x="485419" y="751999"/>
                      <a:pt x="485419" y="826294"/>
                    </a:cubicBezTo>
                    <a:cubicBezTo>
                      <a:pt x="485419" y="857726"/>
                      <a:pt x="479704" y="892016"/>
                      <a:pt x="463512" y="930116"/>
                    </a:cubicBezTo>
                    <a:cubicBezTo>
                      <a:pt x="447319" y="969169"/>
                      <a:pt x="465417" y="1013936"/>
                      <a:pt x="504469" y="1030129"/>
                    </a:cubicBezTo>
                    <a:cubicBezTo>
                      <a:pt x="513994" y="1033939"/>
                      <a:pt x="524472" y="1035844"/>
                      <a:pt x="533997" y="1035844"/>
                    </a:cubicBezTo>
                    <a:cubicBezTo>
                      <a:pt x="563524" y="1035844"/>
                      <a:pt x="592099" y="1018699"/>
                      <a:pt x="604482" y="989171"/>
                    </a:cubicBezTo>
                    <a:cubicBezTo>
                      <a:pt x="628294" y="932974"/>
                      <a:pt x="638772" y="877729"/>
                      <a:pt x="638772" y="826294"/>
                    </a:cubicBezTo>
                    <a:cubicBezTo>
                      <a:pt x="638772" y="698659"/>
                      <a:pt x="576859" y="598646"/>
                      <a:pt x="520662" y="532924"/>
                    </a:cubicBezTo>
                    <a:cubicBezTo>
                      <a:pt x="493992" y="502444"/>
                      <a:pt x="467322" y="477679"/>
                      <a:pt x="446367" y="460534"/>
                    </a:cubicBezTo>
                    <a:cubicBezTo>
                      <a:pt x="440652" y="396716"/>
                      <a:pt x="452082" y="329089"/>
                      <a:pt x="465417" y="2681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2" name="자유형: 도형 280">
                <a:extLst>
                  <a:ext uri="{FF2B5EF4-FFF2-40B4-BE49-F238E27FC236}">
                    <a16:creationId xmlns:a16="http://schemas.microsoft.com/office/drawing/2014/main" id="{22B36E77-F299-4C09-A9F5-CF2399E89DEB}"/>
                  </a:ext>
                </a:extLst>
              </p:cNvPr>
              <p:cNvSpPr/>
              <p:nvPr/>
            </p:nvSpPr>
            <p:spPr>
              <a:xfrm>
                <a:off x="4054316" y="3254216"/>
                <a:ext cx="9525" cy="9525"/>
              </a:xfrm>
              <a:custGeom>
                <a:avLst/>
                <a:gdLst/>
                <a:ahLst/>
                <a:cxnLst/>
                <a:rect l="0" t="0" r="0" b="0"/>
                <a:pathLst>
                  <a:path w="9525" h="9525">
                    <a:moveTo>
                      <a:pt x="7144" y="7144"/>
                    </a:moveTo>
                    <a:lnTo>
                      <a:pt x="7144" y="7144"/>
                    </a:lnTo>
                    <a:lnTo>
                      <a:pt x="7144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3" name="자유형: 도형 281">
                <a:extLst>
                  <a:ext uri="{FF2B5EF4-FFF2-40B4-BE49-F238E27FC236}">
                    <a16:creationId xmlns:a16="http://schemas.microsoft.com/office/drawing/2014/main" id="{0C676F4C-8076-4815-BC6E-F5569F1B3C17}"/>
                  </a:ext>
                </a:extLst>
              </p:cNvPr>
              <p:cNvSpPr/>
              <p:nvPr/>
            </p:nvSpPr>
            <p:spPr>
              <a:xfrm>
                <a:off x="4041318" y="3173721"/>
                <a:ext cx="504825" cy="200025"/>
              </a:xfrm>
              <a:custGeom>
                <a:avLst/>
                <a:gdLst/>
                <a:ahLst/>
                <a:cxnLst/>
                <a:rect l="0" t="0" r="0" b="0"/>
                <a:pathLst>
                  <a:path w="504825" h="200025">
                    <a:moveTo>
                      <a:pt x="102057" y="33346"/>
                    </a:moveTo>
                    <a:cubicBezTo>
                      <a:pt x="97295" y="29536"/>
                      <a:pt x="93485" y="26679"/>
                      <a:pt x="91580" y="23821"/>
                    </a:cubicBezTo>
                    <a:cubicBezTo>
                      <a:pt x="90627" y="22869"/>
                      <a:pt x="89675" y="21916"/>
                      <a:pt x="89675" y="21916"/>
                    </a:cubicBezTo>
                    <a:cubicBezTo>
                      <a:pt x="89675" y="21916"/>
                      <a:pt x="89675" y="21916"/>
                      <a:pt x="89675" y="21916"/>
                    </a:cubicBezTo>
                    <a:cubicBezTo>
                      <a:pt x="71577" y="2866"/>
                      <a:pt x="41097" y="1914"/>
                      <a:pt x="22047" y="20964"/>
                    </a:cubicBezTo>
                    <a:cubicBezTo>
                      <a:pt x="2997" y="39061"/>
                      <a:pt x="2045" y="69541"/>
                      <a:pt x="20142" y="88591"/>
                    </a:cubicBezTo>
                    <a:cubicBezTo>
                      <a:pt x="22047" y="90496"/>
                      <a:pt x="48717" y="118119"/>
                      <a:pt x="93485" y="144789"/>
                    </a:cubicBezTo>
                    <a:cubicBezTo>
                      <a:pt x="139205" y="172411"/>
                      <a:pt x="204927" y="200034"/>
                      <a:pt x="284937" y="200034"/>
                    </a:cubicBezTo>
                    <a:cubicBezTo>
                      <a:pt x="284937" y="200034"/>
                      <a:pt x="284937" y="200034"/>
                      <a:pt x="285890" y="200034"/>
                    </a:cubicBezTo>
                    <a:cubicBezTo>
                      <a:pt x="345897" y="200034"/>
                      <a:pt x="412572" y="183841"/>
                      <a:pt x="480200" y="141931"/>
                    </a:cubicBezTo>
                    <a:cubicBezTo>
                      <a:pt x="503060" y="127644"/>
                      <a:pt x="509727" y="99069"/>
                      <a:pt x="495440" y="76209"/>
                    </a:cubicBezTo>
                    <a:cubicBezTo>
                      <a:pt x="482105" y="54301"/>
                      <a:pt x="452577" y="46681"/>
                      <a:pt x="429717" y="60969"/>
                    </a:cubicBezTo>
                    <a:cubicBezTo>
                      <a:pt x="375425" y="94306"/>
                      <a:pt x="327800" y="104784"/>
                      <a:pt x="284937" y="104784"/>
                    </a:cubicBezTo>
                    <a:cubicBezTo>
                      <a:pt x="227787" y="104784"/>
                      <a:pt x="178257" y="84781"/>
                      <a:pt x="143015" y="62874"/>
                    </a:cubicBezTo>
                    <a:cubicBezTo>
                      <a:pt x="124917" y="52396"/>
                      <a:pt x="110630" y="41919"/>
                      <a:pt x="102057" y="333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4" name="자유형: 도형 282">
                <a:extLst>
                  <a:ext uri="{FF2B5EF4-FFF2-40B4-BE49-F238E27FC236}">
                    <a16:creationId xmlns:a16="http://schemas.microsoft.com/office/drawing/2014/main" id="{9DDE026B-7DEA-4F29-A65F-D9109CF75F5F}"/>
                  </a:ext>
                </a:extLst>
              </p:cNvPr>
              <p:cNvSpPr/>
              <p:nvPr/>
            </p:nvSpPr>
            <p:spPr>
              <a:xfrm>
                <a:off x="4108609" y="2760821"/>
                <a:ext cx="342900" cy="342900"/>
              </a:xfrm>
              <a:custGeom>
                <a:avLst/>
                <a:gdLst/>
                <a:ahLst/>
                <a:cxnLst/>
                <a:rect l="0" t="0" r="0" b="0"/>
                <a:pathLst>
                  <a:path w="342900" h="342900">
                    <a:moveTo>
                      <a:pt x="340519" y="173831"/>
                    </a:moveTo>
                    <a:cubicBezTo>
                      <a:pt x="340519" y="265890"/>
                      <a:pt x="265890" y="340519"/>
                      <a:pt x="173831" y="340519"/>
                    </a:cubicBezTo>
                    <a:cubicBezTo>
                      <a:pt x="81772" y="340519"/>
                      <a:pt x="7144" y="265890"/>
                      <a:pt x="7144" y="173831"/>
                    </a:cubicBezTo>
                    <a:cubicBezTo>
                      <a:pt x="7144" y="81772"/>
                      <a:pt x="81772" y="7144"/>
                      <a:pt x="173831" y="7144"/>
                    </a:cubicBezTo>
                    <a:cubicBezTo>
                      <a:pt x="265890" y="7144"/>
                      <a:pt x="340519" y="81772"/>
                      <a:pt x="340519" y="1738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5" name="자유형: 도형 283">
                <a:extLst>
                  <a:ext uri="{FF2B5EF4-FFF2-40B4-BE49-F238E27FC236}">
                    <a16:creationId xmlns:a16="http://schemas.microsoft.com/office/drawing/2014/main" id="{79E5B52A-224F-4286-8EA1-A48941DA292A}"/>
                  </a:ext>
                </a:extLst>
              </p:cNvPr>
              <p:cNvSpPr/>
              <p:nvPr/>
            </p:nvSpPr>
            <p:spPr>
              <a:xfrm>
                <a:off x="4735354" y="2773203"/>
                <a:ext cx="314325" cy="314325"/>
              </a:xfrm>
              <a:custGeom>
                <a:avLst/>
                <a:gdLst/>
                <a:ahLst/>
                <a:cxnLst/>
                <a:rect l="0" t="0" r="0" b="0"/>
                <a:pathLst>
                  <a:path w="314325" h="314325">
                    <a:moveTo>
                      <a:pt x="311944" y="159544"/>
                    </a:moveTo>
                    <a:cubicBezTo>
                      <a:pt x="311944" y="243712"/>
                      <a:pt x="243712" y="311944"/>
                      <a:pt x="159544" y="311944"/>
                    </a:cubicBezTo>
                    <a:cubicBezTo>
                      <a:pt x="75376" y="311944"/>
                      <a:pt x="7144" y="243712"/>
                      <a:pt x="7144" y="159544"/>
                    </a:cubicBezTo>
                    <a:cubicBezTo>
                      <a:pt x="7144" y="75376"/>
                      <a:pt x="75376" y="7144"/>
                      <a:pt x="159544" y="7144"/>
                    </a:cubicBezTo>
                    <a:cubicBezTo>
                      <a:pt x="243712" y="7144"/>
                      <a:pt x="311944" y="75376"/>
                      <a:pt x="311944" y="1595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6" name="자유형: 도형 284">
                <a:extLst>
                  <a:ext uri="{FF2B5EF4-FFF2-40B4-BE49-F238E27FC236}">
                    <a16:creationId xmlns:a16="http://schemas.microsoft.com/office/drawing/2014/main" id="{752471BB-845F-4DD5-A1BC-2029438B355F}"/>
                  </a:ext>
                </a:extLst>
              </p:cNvPr>
              <p:cNvSpPr/>
              <p:nvPr/>
            </p:nvSpPr>
            <p:spPr>
              <a:xfrm>
                <a:off x="4493333" y="3083760"/>
                <a:ext cx="714375" cy="1047750"/>
              </a:xfrm>
              <a:custGeom>
                <a:avLst/>
                <a:gdLst/>
                <a:ahLst/>
                <a:cxnLst/>
                <a:rect l="0" t="0" r="0" b="0"/>
                <a:pathLst>
                  <a:path w="714375" h="1047750">
                    <a:moveTo>
                      <a:pt x="262500" y="188077"/>
                    </a:moveTo>
                    <a:cubicBezTo>
                      <a:pt x="239640" y="158549"/>
                      <a:pt x="244402" y="116639"/>
                      <a:pt x="273930" y="93779"/>
                    </a:cubicBezTo>
                    <a:cubicBezTo>
                      <a:pt x="285360" y="84254"/>
                      <a:pt x="299647" y="79492"/>
                      <a:pt x="314887" y="79492"/>
                    </a:cubicBezTo>
                    <a:cubicBezTo>
                      <a:pt x="335842" y="79492"/>
                      <a:pt x="354892" y="89017"/>
                      <a:pt x="367275" y="105209"/>
                    </a:cubicBezTo>
                    <a:lnTo>
                      <a:pt x="369180" y="107114"/>
                    </a:lnTo>
                    <a:cubicBezTo>
                      <a:pt x="371085" y="109019"/>
                      <a:pt x="372990" y="111877"/>
                      <a:pt x="376800" y="115687"/>
                    </a:cubicBezTo>
                    <a:cubicBezTo>
                      <a:pt x="383467" y="122354"/>
                      <a:pt x="394897" y="132832"/>
                      <a:pt x="409185" y="143309"/>
                    </a:cubicBezTo>
                    <a:cubicBezTo>
                      <a:pt x="445380" y="169027"/>
                      <a:pt x="484432" y="182362"/>
                      <a:pt x="524437" y="182362"/>
                    </a:cubicBezTo>
                    <a:cubicBezTo>
                      <a:pt x="565395" y="182362"/>
                      <a:pt x="607305" y="169027"/>
                      <a:pt x="651120" y="142357"/>
                    </a:cubicBezTo>
                    <a:cubicBezTo>
                      <a:pt x="654930" y="139499"/>
                      <a:pt x="659692" y="137594"/>
                      <a:pt x="664455" y="136642"/>
                    </a:cubicBezTo>
                    <a:cubicBezTo>
                      <a:pt x="676837" y="119497"/>
                      <a:pt x="689220" y="99494"/>
                      <a:pt x="701602" y="77587"/>
                    </a:cubicBezTo>
                    <a:cubicBezTo>
                      <a:pt x="713985" y="54727"/>
                      <a:pt x="705412" y="25199"/>
                      <a:pt x="682552" y="12817"/>
                    </a:cubicBezTo>
                    <a:cubicBezTo>
                      <a:pt x="659692" y="434"/>
                      <a:pt x="630165" y="9007"/>
                      <a:pt x="617782" y="31867"/>
                    </a:cubicBezTo>
                    <a:cubicBezTo>
                      <a:pt x="593017" y="78539"/>
                      <a:pt x="568252" y="106162"/>
                      <a:pt x="548250" y="121402"/>
                    </a:cubicBezTo>
                    <a:cubicBezTo>
                      <a:pt x="527295" y="136642"/>
                      <a:pt x="512055" y="140452"/>
                      <a:pt x="496815" y="140452"/>
                    </a:cubicBezTo>
                    <a:cubicBezTo>
                      <a:pt x="476812" y="140452"/>
                      <a:pt x="453952" y="130927"/>
                      <a:pt x="432997" y="116639"/>
                    </a:cubicBezTo>
                    <a:cubicBezTo>
                      <a:pt x="405375" y="59489"/>
                      <a:pt x="367275" y="23294"/>
                      <a:pt x="314887" y="23294"/>
                    </a:cubicBezTo>
                    <a:cubicBezTo>
                      <a:pt x="134865" y="23294"/>
                      <a:pt x="67237" y="426202"/>
                      <a:pt x="53902" y="630037"/>
                    </a:cubicBezTo>
                    <a:cubicBezTo>
                      <a:pt x="52950" y="641467"/>
                      <a:pt x="91050" y="651944"/>
                      <a:pt x="145342" y="660517"/>
                    </a:cubicBezTo>
                    <a:cubicBezTo>
                      <a:pt x="134865" y="731002"/>
                      <a:pt x="103432" y="828157"/>
                      <a:pt x="18660" y="949124"/>
                    </a:cubicBezTo>
                    <a:cubicBezTo>
                      <a:pt x="-1343" y="976747"/>
                      <a:pt x="5325" y="1015799"/>
                      <a:pt x="33900" y="1035802"/>
                    </a:cubicBezTo>
                    <a:cubicBezTo>
                      <a:pt x="44377" y="1043422"/>
                      <a:pt x="56760" y="1047232"/>
                      <a:pt x="69142" y="1047232"/>
                    </a:cubicBezTo>
                    <a:cubicBezTo>
                      <a:pt x="88192" y="1047232"/>
                      <a:pt x="108195" y="1037707"/>
                      <a:pt x="119625" y="1020562"/>
                    </a:cubicBezTo>
                    <a:cubicBezTo>
                      <a:pt x="216780" y="883402"/>
                      <a:pt x="255832" y="763387"/>
                      <a:pt x="269167" y="672899"/>
                    </a:cubicBezTo>
                    <a:cubicBezTo>
                      <a:pt x="282502" y="673852"/>
                      <a:pt x="295837" y="674804"/>
                      <a:pt x="309172" y="674804"/>
                    </a:cubicBezTo>
                    <a:cubicBezTo>
                      <a:pt x="319650" y="718619"/>
                      <a:pt x="327270" y="772912"/>
                      <a:pt x="327270" y="837682"/>
                    </a:cubicBezTo>
                    <a:cubicBezTo>
                      <a:pt x="327270" y="878639"/>
                      <a:pt x="324412" y="923407"/>
                      <a:pt x="316792" y="971984"/>
                    </a:cubicBezTo>
                    <a:cubicBezTo>
                      <a:pt x="312030" y="1005322"/>
                      <a:pt x="334890" y="1037707"/>
                      <a:pt x="368227" y="1042469"/>
                    </a:cubicBezTo>
                    <a:cubicBezTo>
                      <a:pt x="371085" y="1043422"/>
                      <a:pt x="374895" y="1043422"/>
                      <a:pt x="377752" y="1043422"/>
                    </a:cubicBezTo>
                    <a:cubicBezTo>
                      <a:pt x="408232" y="1043422"/>
                      <a:pt x="433950" y="1021514"/>
                      <a:pt x="438712" y="991034"/>
                    </a:cubicBezTo>
                    <a:cubicBezTo>
                      <a:pt x="447285" y="935789"/>
                      <a:pt x="451095" y="885307"/>
                      <a:pt x="451095" y="837682"/>
                    </a:cubicBezTo>
                    <a:cubicBezTo>
                      <a:pt x="451095" y="775769"/>
                      <a:pt x="444427" y="721477"/>
                      <a:pt x="435855" y="674804"/>
                    </a:cubicBezTo>
                    <a:cubicBezTo>
                      <a:pt x="472050" y="671947"/>
                      <a:pt x="495862" y="667184"/>
                      <a:pt x="496815" y="657659"/>
                    </a:cubicBezTo>
                    <a:cubicBezTo>
                      <a:pt x="502530" y="568124"/>
                      <a:pt x="502530" y="433822"/>
                      <a:pt x="486337" y="311902"/>
                    </a:cubicBezTo>
                    <a:cubicBezTo>
                      <a:pt x="420615" y="303329"/>
                      <a:pt x="368227" y="275707"/>
                      <a:pt x="333937" y="250942"/>
                    </a:cubicBezTo>
                    <a:cubicBezTo>
                      <a:pt x="293932" y="225224"/>
                      <a:pt x="271072" y="198554"/>
                      <a:pt x="262500" y="18807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7" name="자유형: 도형 285">
                <a:extLst>
                  <a:ext uri="{FF2B5EF4-FFF2-40B4-BE49-F238E27FC236}">
                    <a16:creationId xmlns:a16="http://schemas.microsoft.com/office/drawing/2014/main" id="{092616B2-7C7E-4D8C-A9B7-7A7FBC2FD2A1}"/>
                  </a:ext>
                </a:extLst>
              </p:cNvPr>
              <p:cNvSpPr/>
              <p:nvPr/>
            </p:nvSpPr>
            <p:spPr>
              <a:xfrm>
                <a:off x="4753899" y="3175606"/>
                <a:ext cx="476250" cy="209550"/>
              </a:xfrm>
              <a:custGeom>
                <a:avLst/>
                <a:gdLst/>
                <a:ahLst/>
                <a:cxnLst/>
                <a:rect l="0" t="0" r="0" b="0"/>
                <a:pathLst>
                  <a:path w="476250" h="209550">
                    <a:moveTo>
                      <a:pt x="265776" y="204816"/>
                    </a:moveTo>
                    <a:cubicBezTo>
                      <a:pt x="321973" y="204816"/>
                      <a:pt x="385791" y="188623"/>
                      <a:pt x="451513" y="147666"/>
                    </a:cubicBezTo>
                    <a:cubicBezTo>
                      <a:pt x="474373" y="133378"/>
                      <a:pt x="481041" y="104803"/>
                      <a:pt x="466753" y="81943"/>
                    </a:cubicBezTo>
                    <a:cubicBezTo>
                      <a:pt x="453418" y="59083"/>
                      <a:pt x="423891" y="52416"/>
                      <a:pt x="401031" y="66703"/>
                    </a:cubicBezTo>
                    <a:cubicBezTo>
                      <a:pt x="347691" y="99088"/>
                      <a:pt x="302923" y="109566"/>
                      <a:pt x="264823" y="109566"/>
                    </a:cubicBezTo>
                    <a:cubicBezTo>
                      <a:pt x="212436" y="109566"/>
                      <a:pt x="168621" y="88611"/>
                      <a:pt x="138141" y="66703"/>
                    </a:cubicBezTo>
                    <a:cubicBezTo>
                      <a:pt x="122901" y="56226"/>
                      <a:pt x="110518" y="44796"/>
                      <a:pt x="102898" y="37176"/>
                    </a:cubicBezTo>
                    <a:cubicBezTo>
                      <a:pt x="99088" y="33366"/>
                      <a:pt x="96231" y="29556"/>
                      <a:pt x="94326" y="27651"/>
                    </a:cubicBezTo>
                    <a:cubicBezTo>
                      <a:pt x="93373" y="26698"/>
                      <a:pt x="92421" y="25746"/>
                      <a:pt x="92421" y="25746"/>
                    </a:cubicBezTo>
                    <a:cubicBezTo>
                      <a:pt x="92421" y="25746"/>
                      <a:pt x="92421" y="25746"/>
                      <a:pt x="92421" y="25746"/>
                    </a:cubicBezTo>
                    <a:cubicBezTo>
                      <a:pt x="92421" y="25746"/>
                      <a:pt x="92421" y="25746"/>
                      <a:pt x="92421" y="25746"/>
                    </a:cubicBezTo>
                    <a:lnTo>
                      <a:pt x="92421" y="25746"/>
                    </a:lnTo>
                    <a:cubicBezTo>
                      <a:pt x="76228" y="4791"/>
                      <a:pt x="46701" y="981"/>
                      <a:pt x="25746" y="17173"/>
                    </a:cubicBezTo>
                    <a:cubicBezTo>
                      <a:pt x="4791" y="33366"/>
                      <a:pt x="981" y="62893"/>
                      <a:pt x="17173" y="83848"/>
                    </a:cubicBezTo>
                    <a:cubicBezTo>
                      <a:pt x="19078" y="86706"/>
                      <a:pt x="41938" y="115281"/>
                      <a:pt x="83848" y="144808"/>
                    </a:cubicBezTo>
                    <a:cubicBezTo>
                      <a:pt x="124806" y="174336"/>
                      <a:pt x="186718" y="204816"/>
                      <a:pt x="265776" y="204816"/>
                    </a:cubicBezTo>
                    <a:cubicBezTo>
                      <a:pt x="264823" y="204816"/>
                      <a:pt x="265776" y="204816"/>
                      <a:pt x="265776" y="204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8" name="자유형: 도형 286">
                <a:extLst>
                  <a:ext uri="{FF2B5EF4-FFF2-40B4-BE49-F238E27FC236}">
                    <a16:creationId xmlns:a16="http://schemas.microsoft.com/office/drawing/2014/main" id="{ED9585DC-3C2D-4948-959A-05D2D7816168}"/>
                  </a:ext>
                </a:extLst>
              </p:cNvPr>
              <p:cNvSpPr/>
              <p:nvPr/>
            </p:nvSpPr>
            <p:spPr>
              <a:xfrm>
                <a:off x="5471636" y="2747486"/>
                <a:ext cx="342900" cy="342900"/>
              </a:xfrm>
              <a:custGeom>
                <a:avLst/>
                <a:gdLst/>
                <a:ahLst/>
                <a:cxnLst/>
                <a:rect l="0" t="0" r="0" b="0"/>
                <a:pathLst>
                  <a:path w="342900" h="342900">
                    <a:moveTo>
                      <a:pt x="340519" y="173831"/>
                    </a:moveTo>
                    <a:cubicBezTo>
                      <a:pt x="340519" y="265890"/>
                      <a:pt x="265890" y="340519"/>
                      <a:pt x="173831" y="340519"/>
                    </a:cubicBezTo>
                    <a:cubicBezTo>
                      <a:pt x="81772" y="340519"/>
                      <a:pt x="7144" y="265890"/>
                      <a:pt x="7144" y="173831"/>
                    </a:cubicBezTo>
                    <a:cubicBezTo>
                      <a:pt x="7144" y="81772"/>
                      <a:pt x="81772" y="7144"/>
                      <a:pt x="173831" y="7144"/>
                    </a:cubicBezTo>
                    <a:cubicBezTo>
                      <a:pt x="265890" y="7144"/>
                      <a:pt x="340519" y="81772"/>
                      <a:pt x="340519" y="1738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9" name="자유형: 도형 287">
                <a:extLst>
                  <a:ext uri="{FF2B5EF4-FFF2-40B4-BE49-F238E27FC236}">
                    <a16:creationId xmlns:a16="http://schemas.microsoft.com/office/drawing/2014/main" id="{6B866BAB-3D40-442B-92A6-2FAD92C8239A}"/>
                  </a:ext>
                </a:extLst>
              </p:cNvPr>
              <p:cNvSpPr/>
              <p:nvPr/>
            </p:nvSpPr>
            <p:spPr>
              <a:xfrm>
                <a:off x="5298281" y="2712830"/>
                <a:ext cx="876300" cy="1419225"/>
              </a:xfrm>
              <a:custGeom>
                <a:avLst/>
                <a:gdLst/>
                <a:ahLst/>
                <a:cxnLst/>
                <a:rect l="0" t="0" r="0" b="0"/>
                <a:pathLst>
                  <a:path w="876300" h="1419225">
                    <a:moveTo>
                      <a:pt x="451961" y="560912"/>
                    </a:moveTo>
                    <a:cubicBezTo>
                      <a:pt x="491966" y="567579"/>
                      <a:pt x="551974" y="575199"/>
                      <a:pt x="619601" y="575199"/>
                    </a:cubicBezTo>
                    <a:cubicBezTo>
                      <a:pt x="690086" y="575199"/>
                      <a:pt x="769144" y="567579"/>
                      <a:pt x="843439" y="539957"/>
                    </a:cubicBezTo>
                    <a:cubicBezTo>
                      <a:pt x="868204" y="530432"/>
                      <a:pt x="880586" y="503762"/>
                      <a:pt x="872014" y="478997"/>
                    </a:cubicBezTo>
                    <a:cubicBezTo>
                      <a:pt x="862489" y="454232"/>
                      <a:pt x="835819" y="441849"/>
                      <a:pt x="811054" y="450422"/>
                    </a:cubicBezTo>
                    <a:cubicBezTo>
                      <a:pt x="751999" y="472329"/>
                      <a:pt x="683419" y="479949"/>
                      <a:pt x="619601" y="479949"/>
                    </a:cubicBezTo>
                    <a:cubicBezTo>
                      <a:pt x="565309" y="479949"/>
                      <a:pt x="515779" y="474234"/>
                      <a:pt x="479584" y="469472"/>
                    </a:cubicBezTo>
                    <a:cubicBezTo>
                      <a:pt x="461486" y="466614"/>
                      <a:pt x="447199" y="463757"/>
                      <a:pt x="436721" y="461852"/>
                    </a:cubicBezTo>
                    <a:cubicBezTo>
                      <a:pt x="432911" y="460899"/>
                      <a:pt x="430054" y="460899"/>
                      <a:pt x="427196" y="459947"/>
                    </a:cubicBezTo>
                    <a:cubicBezTo>
                      <a:pt x="427196" y="459947"/>
                      <a:pt x="427196" y="459947"/>
                      <a:pt x="427196" y="459947"/>
                    </a:cubicBezTo>
                    <a:cubicBezTo>
                      <a:pt x="361474" y="438039"/>
                      <a:pt x="295751" y="416132"/>
                      <a:pt x="230981" y="394224"/>
                    </a:cubicBezTo>
                    <a:cubicBezTo>
                      <a:pt x="227171" y="393272"/>
                      <a:pt x="193834" y="378032"/>
                      <a:pt x="163354" y="348504"/>
                    </a:cubicBezTo>
                    <a:cubicBezTo>
                      <a:pt x="130969" y="317072"/>
                      <a:pt x="101441" y="272304"/>
                      <a:pt x="101441" y="199914"/>
                    </a:cubicBezTo>
                    <a:cubicBezTo>
                      <a:pt x="101441" y="164672"/>
                      <a:pt x="109061" y="122762"/>
                      <a:pt x="129064" y="72279"/>
                    </a:cubicBezTo>
                    <a:cubicBezTo>
                      <a:pt x="138589" y="47514"/>
                      <a:pt x="126206" y="19892"/>
                      <a:pt x="102394" y="10367"/>
                    </a:cubicBezTo>
                    <a:cubicBezTo>
                      <a:pt x="77629" y="842"/>
                      <a:pt x="50006" y="13224"/>
                      <a:pt x="40481" y="37037"/>
                    </a:cubicBezTo>
                    <a:cubicBezTo>
                      <a:pt x="16669" y="97044"/>
                      <a:pt x="7144" y="151337"/>
                      <a:pt x="7144" y="199914"/>
                    </a:cubicBezTo>
                    <a:cubicBezTo>
                      <a:pt x="7144" y="303737"/>
                      <a:pt x="55721" y="378032"/>
                      <a:pt x="102394" y="420894"/>
                    </a:cubicBezTo>
                    <a:cubicBezTo>
                      <a:pt x="126206" y="442802"/>
                      <a:pt x="149066" y="458042"/>
                      <a:pt x="166211" y="467567"/>
                    </a:cubicBezTo>
                    <a:cubicBezTo>
                      <a:pt x="140494" y="616157"/>
                      <a:pt x="143351" y="769509"/>
                      <a:pt x="173831" y="917147"/>
                    </a:cubicBezTo>
                    <a:cubicBezTo>
                      <a:pt x="173831" y="918099"/>
                      <a:pt x="173831" y="918099"/>
                      <a:pt x="173831" y="918099"/>
                    </a:cubicBezTo>
                    <a:cubicBezTo>
                      <a:pt x="174784" y="927624"/>
                      <a:pt x="174784" y="939054"/>
                      <a:pt x="174784" y="950484"/>
                    </a:cubicBezTo>
                    <a:cubicBezTo>
                      <a:pt x="174784" y="1032399"/>
                      <a:pt x="154781" y="1160987"/>
                      <a:pt x="50006" y="1296242"/>
                    </a:cubicBezTo>
                    <a:cubicBezTo>
                      <a:pt x="24289" y="1329579"/>
                      <a:pt x="30004" y="1377204"/>
                      <a:pt x="63341" y="1402922"/>
                    </a:cubicBezTo>
                    <a:cubicBezTo>
                      <a:pt x="77629" y="1413399"/>
                      <a:pt x="93821" y="1419114"/>
                      <a:pt x="110014" y="1419114"/>
                    </a:cubicBezTo>
                    <a:cubicBezTo>
                      <a:pt x="132874" y="1419114"/>
                      <a:pt x="154781" y="1408637"/>
                      <a:pt x="170021" y="1389587"/>
                    </a:cubicBezTo>
                    <a:cubicBezTo>
                      <a:pt x="300514" y="1222899"/>
                      <a:pt x="327184" y="1056212"/>
                      <a:pt x="327184" y="949532"/>
                    </a:cubicBezTo>
                    <a:cubicBezTo>
                      <a:pt x="327184" y="937149"/>
                      <a:pt x="327184" y="926672"/>
                      <a:pt x="326231" y="916194"/>
                    </a:cubicBezTo>
                    <a:cubicBezTo>
                      <a:pt x="328136" y="915242"/>
                      <a:pt x="330041" y="915242"/>
                      <a:pt x="331946" y="914289"/>
                    </a:cubicBezTo>
                    <a:cubicBezTo>
                      <a:pt x="343376" y="926672"/>
                      <a:pt x="359569" y="945722"/>
                      <a:pt x="374809" y="970487"/>
                    </a:cubicBezTo>
                    <a:cubicBezTo>
                      <a:pt x="402431" y="1015254"/>
                      <a:pt x="427196" y="1075262"/>
                      <a:pt x="427196" y="1149557"/>
                    </a:cubicBezTo>
                    <a:cubicBezTo>
                      <a:pt x="427196" y="1196229"/>
                      <a:pt x="417671" y="1248617"/>
                      <a:pt x="390049" y="1309577"/>
                    </a:cubicBezTo>
                    <a:cubicBezTo>
                      <a:pt x="372904" y="1347677"/>
                      <a:pt x="390049" y="1393397"/>
                      <a:pt x="429101" y="1410542"/>
                    </a:cubicBezTo>
                    <a:cubicBezTo>
                      <a:pt x="439579" y="1415304"/>
                      <a:pt x="450056" y="1417209"/>
                      <a:pt x="460534" y="1417209"/>
                    </a:cubicBezTo>
                    <a:cubicBezTo>
                      <a:pt x="490061" y="1417209"/>
                      <a:pt x="517684" y="1400064"/>
                      <a:pt x="530066" y="1372442"/>
                    </a:cubicBezTo>
                    <a:cubicBezTo>
                      <a:pt x="565309" y="1293384"/>
                      <a:pt x="579596" y="1218137"/>
                      <a:pt x="579596" y="1150509"/>
                    </a:cubicBezTo>
                    <a:cubicBezTo>
                      <a:pt x="579596" y="1033352"/>
                      <a:pt x="537686" y="940959"/>
                      <a:pt x="495776" y="879047"/>
                    </a:cubicBezTo>
                    <a:cubicBezTo>
                      <a:pt x="483394" y="859997"/>
                      <a:pt x="470059" y="842852"/>
                      <a:pt x="458629" y="829517"/>
                    </a:cubicBezTo>
                    <a:cubicBezTo>
                      <a:pt x="442436" y="740934"/>
                      <a:pt x="440531" y="650447"/>
                      <a:pt x="451961" y="5609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30" name="Freeform 232">
              <a:extLst>
                <a:ext uri="{FF2B5EF4-FFF2-40B4-BE49-F238E27FC236}">
                  <a16:creationId xmlns:a16="http://schemas.microsoft.com/office/drawing/2014/main" id="{691A89B9-FE56-4B4F-863F-374B1426E1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38996" y="2900706"/>
              <a:ext cx="171504" cy="214274"/>
            </a:xfrm>
            <a:custGeom>
              <a:avLst/>
              <a:gdLst>
                <a:gd name="T0" fmla="*/ 551 w 567"/>
                <a:gd name="T1" fmla="*/ 214 h 721"/>
                <a:gd name="T2" fmla="*/ 531 w 567"/>
                <a:gd name="T3" fmla="*/ 190 h 721"/>
                <a:gd name="T4" fmla="*/ 493 w 567"/>
                <a:gd name="T5" fmla="*/ 170 h 721"/>
                <a:gd name="T6" fmla="*/ 496 w 567"/>
                <a:gd name="T7" fmla="*/ 143 h 721"/>
                <a:gd name="T8" fmla="*/ 489 w 567"/>
                <a:gd name="T9" fmla="*/ 114 h 721"/>
                <a:gd name="T10" fmla="*/ 469 w 567"/>
                <a:gd name="T11" fmla="*/ 89 h 721"/>
                <a:gd name="T12" fmla="*/ 440 w 567"/>
                <a:gd name="T13" fmla="*/ 74 h 721"/>
                <a:gd name="T14" fmla="*/ 417 w 567"/>
                <a:gd name="T15" fmla="*/ 72 h 721"/>
                <a:gd name="T16" fmla="*/ 409 w 567"/>
                <a:gd name="T17" fmla="*/ 42 h 721"/>
                <a:gd name="T18" fmla="*/ 380 w 567"/>
                <a:gd name="T19" fmla="*/ 9 h 721"/>
                <a:gd name="T20" fmla="*/ 341 w 567"/>
                <a:gd name="T21" fmla="*/ 0 h 721"/>
                <a:gd name="T22" fmla="*/ 312 w 567"/>
                <a:gd name="T23" fmla="*/ 7 h 721"/>
                <a:gd name="T24" fmla="*/ 284 w 567"/>
                <a:gd name="T25" fmla="*/ 29 h 721"/>
                <a:gd name="T26" fmla="*/ 266 w 567"/>
                <a:gd name="T27" fmla="*/ 20 h 721"/>
                <a:gd name="T28" fmla="*/ 235 w 567"/>
                <a:gd name="T29" fmla="*/ 13 h 721"/>
                <a:gd name="T30" fmla="*/ 205 w 567"/>
                <a:gd name="T31" fmla="*/ 20 h 721"/>
                <a:gd name="T32" fmla="*/ 190 w 567"/>
                <a:gd name="T33" fmla="*/ 31 h 721"/>
                <a:gd name="T34" fmla="*/ 168 w 567"/>
                <a:gd name="T35" fmla="*/ 58 h 721"/>
                <a:gd name="T36" fmla="*/ 152 w 567"/>
                <a:gd name="T37" fmla="*/ 72 h 721"/>
                <a:gd name="T38" fmla="*/ 112 w 567"/>
                <a:gd name="T39" fmla="*/ 80 h 721"/>
                <a:gd name="T40" fmla="*/ 89 w 567"/>
                <a:gd name="T41" fmla="*/ 98 h 721"/>
                <a:gd name="T42" fmla="*/ 71 w 567"/>
                <a:gd name="T43" fmla="*/ 136 h 721"/>
                <a:gd name="T44" fmla="*/ 78 w 567"/>
                <a:gd name="T45" fmla="*/ 179 h 721"/>
                <a:gd name="T46" fmla="*/ 80 w 567"/>
                <a:gd name="T47" fmla="*/ 183 h 721"/>
                <a:gd name="T48" fmla="*/ 65 w 567"/>
                <a:gd name="T49" fmla="*/ 190 h 721"/>
                <a:gd name="T50" fmla="*/ 34 w 567"/>
                <a:gd name="T51" fmla="*/ 216 h 721"/>
                <a:gd name="T52" fmla="*/ 13 w 567"/>
                <a:gd name="T53" fmla="*/ 248 h 721"/>
                <a:gd name="T54" fmla="*/ 2 w 567"/>
                <a:gd name="T55" fmla="*/ 286 h 721"/>
                <a:gd name="T56" fmla="*/ 2 w 567"/>
                <a:gd name="T57" fmla="*/ 326 h 721"/>
                <a:gd name="T58" fmla="*/ 13 w 567"/>
                <a:gd name="T59" fmla="*/ 364 h 721"/>
                <a:gd name="T60" fmla="*/ 36 w 567"/>
                <a:gd name="T61" fmla="*/ 399 h 721"/>
                <a:gd name="T62" fmla="*/ 85 w 567"/>
                <a:gd name="T63" fmla="*/ 433 h 721"/>
                <a:gd name="T64" fmla="*/ 143 w 567"/>
                <a:gd name="T65" fmla="*/ 442 h 721"/>
                <a:gd name="T66" fmla="*/ 150 w 567"/>
                <a:gd name="T67" fmla="*/ 471 h 721"/>
                <a:gd name="T68" fmla="*/ 168 w 567"/>
                <a:gd name="T69" fmla="*/ 495 h 721"/>
                <a:gd name="T70" fmla="*/ 207 w 567"/>
                <a:gd name="T71" fmla="*/ 513 h 721"/>
                <a:gd name="T72" fmla="*/ 250 w 567"/>
                <a:gd name="T73" fmla="*/ 505 h 721"/>
                <a:gd name="T74" fmla="*/ 264 w 567"/>
                <a:gd name="T75" fmla="*/ 495 h 721"/>
                <a:gd name="T76" fmla="*/ 332 w 567"/>
                <a:gd name="T77" fmla="*/ 513 h 721"/>
                <a:gd name="T78" fmla="*/ 355 w 567"/>
                <a:gd name="T79" fmla="*/ 518 h 721"/>
                <a:gd name="T80" fmla="*/ 391 w 567"/>
                <a:gd name="T81" fmla="*/ 520 h 721"/>
                <a:gd name="T82" fmla="*/ 428 w 567"/>
                <a:gd name="T83" fmla="*/ 509 h 721"/>
                <a:gd name="T84" fmla="*/ 464 w 567"/>
                <a:gd name="T85" fmla="*/ 482 h 721"/>
                <a:gd name="T86" fmla="*/ 493 w 567"/>
                <a:gd name="T87" fmla="*/ 428 h 721"/>
                <a:gd name="T88" fmla="*/ 493 w 567"/>
                <a:gd name="T89" fmla="*/ 362 h 721"/>
                <a:gd name="T90" fmla="*/ 509 w 567"/>
                <a:gd name="T91" fmla="*/ 357 h 721"/>
                <a:gd name="T92" fmla="*/ 553 w 567"/>
                <a:gd name="T93" fmla="*/ 317 h 721"/>
                <a:gd name="T94" fmla="*/ 567 w 567"/>
                <a:gd name="T95" fmla="*/ 263 h 721"/>
                <a:gd name="T96" fmla="*/ 556 w 567"/>
                <a:gd name="T97" fmla="*/ 22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7" h="721">
                  <a:moveTo>
                    <a:pt x="556" y="225"/>
                  </a:moveTo>
                  <a:lnTo>
                    <a:pt x="556" y="225"/>
                  </a:lnTo>
                  <a:lnTo>
                    <a:pt x="551" y="214"/>
                  </a:lnTo>
                  <a:lnTo>
                    <a:pt x="545" y="205"/>
                  </a:lnTo>
                  <a:lnTo>
                    <a:pt x="538" y="197"/>
                  </a:lnTo>
                  <a:lnTo>
                    <a:pt x="531" y="190"/>
                  </a:lnTo>
                  <a:lnTo>
                    <a:pt x="522" y="185"/>
                  </a:lnTo>
                  <a:lnTo>
                    <a:pt x="513" y="179"/>
                  </a:lnTo>
                  <a:lnTo>
                    <a:pt x="493" y="170"/>
                  </a:lnTo>
                  <a:lnTo>
                    <a:pt x="493" y="170"/>
                  </a:lnTo>
                  <a:lnTo>
                    <a:pt x="496" y="158"/>
                  </a:lnTo>
                  <a:lnTo>
                    <a:pt x="496" y="143"/>
                  </a:lnTo>
                  <a:lnTo>
                    <a:pt x="495" y="129"/>
                  </a:lnTo>
                  <a:lnTo>
                    <a:pt x="489" y="114"/>
                  </a:lnTo>
                  <a:lnTo>
                    <a:pt x="489" y="114"/>
                  </a:lnTo>
                  <a:lnTo>
                    <a:pt x="484" y="105"/>
                  </a:lnTo>
                  <a:lnTo>
                    <a:pt x="476" y="96"/>
                  </a:lnTo>
                  <a:lnTo>
                    <a:pt x="469" y="89"/>
                  </a:lnTo>
                  <a:lnTo>
                    <a:pt x="460" y="82"/>
                  </a:lnTo>
                  <a:lnTo>
                    <a:pt x="449" y="78"/>
                  </a:lnTo>
                  <a:lnTo>
                    <a:pt x="440" y="74"/>
                  </a:lnTo>
                  <a:lnTo>
                    <a:pt x="428" y="72"/>
                  </a:lnTo>
                  <a:lnTo>
                    <a:pt x="417" y="72"/>
                  </a:lnTo>
                  <a:lnTo>
                    <a:pt x="417" y="72"/>
                  </a:lnTo>
                  <a:lnTo>
                    <a:pt x="415" y="58"/>
                  </a:lnTo>
                  <a:lnTo>
                    <a:pt x="409" y="42"/>
                  </a:lnTo>
                  <a:lnTo>
                    <a:pt x="409" y="42"/>
                  </a:lnTo>
                  <a:lnTo>
                    <a:pt x="402" y="29"/>
                  </a:lnTo>
                  <a:lnTo>
                    <a:pt x="393" y="18"/>
                  </a:lnTo>
                  <a:lnTo>
                    <a:pt x="380" y="9"/>
                  </a:lnTo>
                  <a:lnTo>
                    <a:pt x="368" y="4"/>
                  </a:lnTo>
                  <a:lnTo>
                    <a:pt x="355" y="0"/>
                  </a:lnTo>
                  <a:lnTo>
                    <a:pt x="341" y="0"/>
                  </a:lnTo>
                  <a:lnTo>
                    <a:pt x="326" y="2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04" y="11"/>
                  </a:lnTo>
                  <a:lnTo>
                    <a:pt x="297" y="16"/>
                  </a:lnTo>
                  <a:lnTo>
                    <a:pt x="284" y="29"/>
                  </a:lnTo>
                  <a:lnTo>
                    <a:pt x="284" y="29"/>
                  </a:lnTo>
                  <a:lnTo>
                    <a:pt x="275" y="24"/>
                  </a:lnTo>
                  <a:lnTo>
                    <a:pt x="266" y="20"/>
                  </a:lnTo>
                  <a:lnTo>
                    <a:pt x="257" y="16"/>
                  </a:lnTo>
                  <a:lnTo>
                    <a:pt x="246" y="13"/>
                  </a:lnTo>
                  <a:lnTo>
                    <a:pt x="235" y="13"/>
                  </a:lnTo>
                  <a:lnTo>
                    <a:pt x="226" y="14"/>
                  </a:lnTo>
                  <a:lnTo>
                    <a:pt x="216" y="16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197" y="25"/>
                  </a:lnTo>
                  <a:lnTo>
                    <a:pt x="190" y="31"/>
                  </a:lnTo>
                  <a:lnTo>
                    <a:pt x="183" y="36"/>
                  </a:lnTo>
                  <a:lnTo>
                    <a:pt x="178" y="43"/>
                  </a:lnTo>
                  <a:lnTo>
                    <a:pt x="168" y="58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52" y="72"/>
                  </a:lnTo>
                  <a:lnTo>
                    <a:pt x="138" y="72"/>
                  </a:lnTo>
                  <a:lnTo>
                    <a:pt x="125" y="74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00" y="87"/>
                  </a:lnTo>
                  <a:lnTo>
                    <a:pt x="89" y="98"/>
                  </a:lnTo>
                  <a:lnTo>
                    <a:pt x="80" y="109"/>
                  </a:lnTo>
                  <a:lnTo>
                    <a:pt x="74" y="121"/>
                  </a:lnTo>
                  <a:lnTo>
                    <a:pt x="71" y="136"/>
                  </a:lnTo>
                  <a:lnTo>
                    <a:pt x="71" y="150"/>
                  </a:lnTo>
                  <a:lnTo>
                    <a:pt x="72" y="165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80" y="183"/>
                  </a:lnTo>
                  <a:lnTo>
                    <a:pt x="80" y="183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65" y="190"/>
                  </a:lnTo>
                  <a:lnTo>
                    <a:pt x="54" y="197"/>
                  </a:lnTo>
                  <a:lnTo>
                    <a:pt x="43" y="207"/>
                  </a:lnTo>
                  <a:lnTo>
                    <a:pt x="34" y="216"/>
                  </a:lnTo>
                  <a:lnTo>
                    <a:pt x="25" y="226"/>
                  </a:lnTo>
                  <a:lnTo>
                    <a:pt x="18" y="237"/>
                  </a:lnTo>
                  <a:lnTo>
                    <a:pt x="13" y="248"/>
                  </a:lnTo>
                  <a:lnTo>
                    <a:pt x="7" y="261"/>
                  </a:lnTo>
                  <a:lnTo>
                    <a:pt x="4" y="274"/>
                  </a:lnTo>
                  <a:lnTo>
                    <a:pt x="2" y="286"/>
                  </a:lnTo>
                  <a:lnTo>
                    <a:pt x="0" y="299"/>
                  </a:lnTo>
                  <a:lnTo>
                    <a:pt x="0" y="312"/>
                  </a:lnTo>
                  <a:lnTo>
                    <a:pt x="2" y="326"/>
                  </a:lnTo>
                  <a:lnTo>
                    <a:pt x="4" y="339"/>
                  </a:lnTo>
                  <a:lnTo>
                    <a:pt x="7" y="351"/>
                  </a:lnTo>
                  <a:lnTo>
                    <a:pt x="13" y="364"/>
                  </a:lnTo>
                  <a:lnTo>
                    <a:pt x="13" y="364"/>
                  </a:lnTo>
                  <a:lnTo>
                    <a:pt x="24" y="382"/>
                  </a:lnTo>
                  <a:lnTo>
                    <a:pt x="36" y="399"/>
                  </a:lnTo>
                  <a:lnTo>
                    <a:pt x="51" y="413"/>
                  </a:lnTo>
                  <a:lnTo>
                    <a:pt x="67" y="424"/>
                  </a:lnTo>
                  <a:lnTo>
                    <a:pt x="85" y="433"/>
                  </a:lnTo>
                  <a:lnTo>
                    <a:pt x="103" y="438"/>
                  </a:lnTo>
                  <a:lnTo>
                    <a:pt x="123" y="442"/>
                  </a:lnTo>
                  <a:lnTo>
                    <a:pt x="143" y="442"/>
                  </a:lnTo>
                  <a:lnTo>
                    <a:pt x="143" y="442"/>
                  </a:lnTo>
                  <a:lnTo>
                    <a:pt x="145" y="457"/>
                  </a:lnTo>
                  <a:lnTo>
                    <a:pt x="150" y="471"/>
                  </a:lnTo>
                  <a:lnTo>
                    <a:pt x="150" y="471"/>
                  </a:lnTo>
                  <a:lnTo>
                    <a:pt x="158" y="484"/>
                  </a:lnTo>
                  <a:lnTo>
                    <a:pt x="168" y="495"/>
                  </a:lnTo>
                  <a:lnTo>
                    <a:pt x="179" y="502"/>
                  </a:lnTo>
                  <a:lnTo>
                    <a:pt x="192" y="509"/>
                  </a:lnTo>
                  <a:lnTo>
                    <a:pt x="207" y="513"/>
                  </a:lnTo>
                  <a:lnTo>
                    <a:pt x="221" y="513"/>
                  </a:lnTo>
                  <a:lnTo>
                    <a:pt x="235" y="511"/>
                  </a:lnTo>
                  <a:lnTo>
                    <a:pt x="250" y="505"/>
                  </a:lnTo>
                  <a:lnTo>
                    <a:pt x="250" y="505"/>
                  </a:lnTo>
                  <a:lnTo>
                    <a:pt x="257" y="500"/>
                  </a:lnTo>
                  <a:lnTo>
                    <a:pt x="264" y="495"/>
                  </a:lnTo>
                  <a:lnTo>
                    <a:pt x="264" y="721"/>
                  </a:lnTo>
                  <a:lnTo>
                    <a:pt x="332" y="721"/>
                  </a:lnTo>
                  <a:lnTo>
                    <a:pt x="332" y="513"/>
                  </a:lnTo>
                  <a:lnTo>
                    <a:pt x="332" y="513"/>
                  </a:lnTo>
                  <a:lnTo>
                    <a:pt x="342" y="516"/>
                  </a:lnTo>
                  <a:lnTo>
                    <a:pt x="355" y="518"/>
                  </a:lnTo>
                  <a:lnTo>
                    <a:pt x="366" y="520"/>
                  </a:lnTo>
                  <a:lnTo>
                    <a:pt x="379" y="520"/>
                  </a:lnTo>
                  <a:lnTo>
                    <a:pt x="391" y="520"/>
                  </a:lnTo>
                  <a:lnTo>
                    <a:pt x="404" y="516"/>
                  </a:lnTo>
                  <a:lnTo>
                    <a:pt x="415" y="513"/>
                  </a:lnTo>
                  <a:lnTo>
                    <a:pt x="428" y="509"/>
                  </a:lnTo>
                  <a:lnTo>
                    <a:pt x="428" y="509"/>
                  </a:lnTo>
                  <a:lnTo>
                    <a:pt x="446" y="496"/>
                  </a:lnTo>
                  <a:lnTo>
                    <a:pt x="464" y="482"/>
                  </a:lnTo>
                  <a:lnTo>
                    <a:pt x="476" y="466"/>
                  </a:lnTo>
                  <a:lnTo>
                    <a:pt x="487" y="447"/>
                  </a:lnTo>
                  <a:lnTo>
                    <a:pt x="493" y="428"/>
                  </a:lnTo>
                  <a:lnTo>
                    <a:pt x="496" y="406"/>
                  </a:lnTo>
                  <a:lnTo>
                    <a:pt x="496" y="384"/>
                  </a:lnTo>
                  <a:lnTo>
                    <a:pt x="493" y="362"/>
                  </a:lnTo>
                  <a:lnTo>
                    <a:pt x="493" y="362"/>
                  </a:lnTo>
                  <a:lnTo>
                    <a:pt x="509" y="357"/>
                  </a:lnTo>
                  <a:lnTo>
                    <a:pt x="509" y="357"/>
                  </a:lnTo>
                  <a:lnTo>
                    <a:pt x="527" y="346"/>
                  </a:lnTo>
                  <a:lnTo>
                    <a:pt x="542" y="333"/>
                  </a:lnTo>
                  <a:lnTo>
                    <a:pt x="553" y="317"/>
                  </a:lnTo>
                  <a:lnTo>
                    <a:pt x="562" y="301"/>
                  </a:lnTo>
                  <a:lnTo>
                    <a:pt x="565" y="281"/>
                  </a:lnTo>
                  <a:lnTo>
                    <a:pt x="567" y="263"/>
                  </a:lnTo>
                  <a:lnTo>
                    <a:pt x="563" y="243"/>
                  </a:lnTo>
                  <a:lnTo>
                    <a:pt x="556" y="225"/>
                  </a:lnTo>
                  <a:lnTo>
                    <a:pt x="55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1" name="Freeform 232">
              <a:extLst>
                <a:ext uri="{FF2B5EF4-FFF2-40B4-BE49-F238E27FC236}">
                  <a16:creationId xmlns:a16="http://schemas.microsoft.com/office/drawing/2014/main" id="{297422FC-00ED-4A54-96E2-14B3D9F380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96768" y="2847718"/>
              <a:ext cx="213916" cy="267262"/>
            </a:xfrm>
            <a:custGeom>
              <a:avLst/>
              <a:gdLst>
                <a:gd name="T0" fmla="*/ 551 w 567"/>
                <a:gd name="T1" fmla="*/ 214 h 721"/>
                <a:gd name="T2" fmla="*/ 531 w 567"/>
                <a:gd name="T3" fmla="*/ 190 h 721"/>
                <a:gd name="T4" fmla="*/ 493 w 567"/>
                <a:gd name="T5" fmla="*/ 170 h 721"/>
                <a:gd name="T6" fmla="*/ 496 w 567"/>
                <a:gd name="T7" fmla="*/ 143 h 721"/>
                <a:gd name="T8" fmla="*/ 489 w 567"/>
                <a:gd name="T9" fmla="*/ 114 h 721"/>
                <a:gd name="T10" fmla="*/ 469 w 567"/>
                <a:gd name="T11" fmla="*/ 89 h 721"/>
                <a:gd name="T12" fmla="*/ 440 w 567"/>
                <a:gd name="T13" fmla="*/ 74 h 721"/>
                <a:gd name="T14" fmla="*/ 417 w 567"/>
                <a:gd name="T15" fmla="*/ 72 h 721"/>
                <a:gd name="T16" fmla="*/ 409 w 567"/>
                <a:gd name="T17" fmla="*/ 42 h 721"/>
                <a:gd name="T18" fmla="*/ 380 w 567"/>
                <a:gd name="T19" fmla="*/ 9 h 721"/>
                <a:gd name="T20" fmla="*/ 341 w 567"/>
                <a:gd name="T21" fmla="*/ 0 h 721"/>
                <a:gd name="T22" fmla="*/ 312 w 567"/>
                <a:gd name="T23" fmla="*/ 7 h 721"/>
                <a:gd name="T24" fmla="*/ 284 w 567"/>
                <a:gd name="T25" fmla="*/ 29 h 721"/>
                <a:gd name="T26" fmla="*/ 266 w 567"/>
                <a:gd name="T27" fmla="*/ 20 h 721"/>
                <a:gd name="T28" fmla="*/ 235 w 567"/>
                <a:gd name="T29" fmla="*/ 13 h 721"/>
                <a:gd name="T30" fmla="*/ 205 w 567"/>
                <a:gd name="T31" fmla="*/ 20 h 721"/>
                <a:gd name="T32" fmla="*/ 190 w 567"/>
                <a:gd name="T33" fmla="*/ 31 h 721"/>
                <a:gd name="T34" fmla="*/ 168 w 567"/>
                <a:gd name="T35" fmla="*/ 58 h 721"/>
                <a:gd name="T36" fmla="*/ 152 w 567"/>
                <a:gd name="T37" fmla="*/ 72 h 721"/>
                <a:gd name="T38" fmla="*/ 112 w 567"/>
                <a:gd name="T39" fmla="*/ 80 h 721"/>
                <a:gd name="T40" fmla="*/ 89 w 567"/>
                <a:gd name="T41" fmla="*/ 98 h 721"/>
                <a:gd name="T42" fmla="*/ 71 w 567"/>
                <a:gd name="T43" fmla="*/ 136 h 721"/>
                <a:gd name="T44" fmla="*/ 78 w 567"/>
                <a:gd name="T45" fmla="*/ 179 h 721"/>
                <a:gd name="T46" fmla="*/ 80 w 567"/>
                <a:gd name="T47" fmla="*/ 183 h 721"/>
                <a:gd name="T48" fmla="*/ 65 w 567"/>
                <a:gd name="T49" fmla="*/ 190 h 721"/>
                <a:gd name="T50" fmla="*/ 34 w 567"/>
                <a:gd name="T51" fmla="*/ 216 h 721"/>
                <a:gd name="T52" fmla="*/ 13 w 567"/>
                <a:gd name="T53" fmla="*/ 248 h 721"/>
                <a:gd name="T54" fmla="*/ 2 w 567"/>
                <a:gd name="T55" fmla="*/ 286 h 721"/>
                <a:gd name="T56" fmla="*/ 2 w 567"/>
                <a:gd name="T57" fmla="*/ 326 h 721"/>
                <a:gd name="T58" fmla="*/ 13 w 567"/>
                <a:gd name="T59" fmla="*/ 364 h 721"/>
                <a:gd name="T60" fmla="*/ 36 w 567"/>
                <a:gd name="T61" fmla="*/ 399 h 721"/>
                <a:gd name="T62" fmla="*/ 85 w 567"/>
                <a:gd name="T63" fmla="*/ 433 h 721"/>
                <a:gd name="T64" fmla="*/ 143 w 567"/>
                <a:gd name="T65" fmla="*/ 442 h 721"/>
                <a:gd name="T66" fmla="*/ 150 w 567"/>
                <a:gd name="T67" fmla="*/ 471 h 721"/>
                <a:gd name="T68" fmla="*/ 168 w 567"/>
                <a:gd name="T69" fmla="*/ 495 h 721"/>
                <a:gd name="T70" fmla="*/ 207 w 567"/>
                <a:gd name="T71" fmla="*/ 513 h 721"/>
                <a:gd name="T72" fmla="*/ 250 w 567"/>
                <a:gd name="T73" fmla="*/ 505 h 721"/>
                <a:gd name="T74" fmla="*/ 264 w 567"/>
                <a:gd name="T75" fmla="*/ 495 h 721"/>
                <a:gd name="T76" fmla="*/ 332 w 567"/>
                <a:gd name="T77" fmla="*/ 513 h 721"/>
                <a:gd name="T78" fmla="*/ 355 w 567"/>
                <a:gd name="T79" fmla="*/ 518 h 721"/>
                <a:gd name="T80" fmla="*/ 391 w 567"/>
                <a:gd name="T81" fmla="*/ 520 h 721"/>
                <a:gd name="T82" fmla="*/ 428 w 567"/>
                <a:gd name="T83" fmla="*/ 509 h 721"/>
                <a:gd name="T84" fmla="*/ 464 w 567"/>
                <a:gd name="T85" fmla="*/ 482 h 721"/>
                <a:gd name="T86" fmla="*/ 493 w 567"/>
                <a:gd name="T87" fmla="*/ 428 h 721"/>
                <a:gd name="T88" fmla="*/ 493 w 567"/>
                <a:gd name="T89" fmla="*/ 362 h 721"/>
                <a:gd name="T90" fmla="*/ 509 w 567"/>
                <a:gd name="T91" fmla="*/ 357 h 721"/>
                <a:gd name="T92" fmla="*/ 553 w 567"/>
                <a:gd name="T93" fmla="*/ 317 h 721"/>
                <a:gd name="T94" fmla="*/ 567 w 567"/>
                <a:gd name="T95" fmla="*/ 263 h 721"/>
                <a:gd name="T96" fmla="*/ 556 w 567"/>
                <a:gd name="T97" fmla="*/ 22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7" h="721">
                  <a:moveTo>
                    <a:pt x="556" y="225"/>
                  </a:moveTo>
                  <a:lnTo>
                    <a:pt x="556" y="225"/>
                  </a:lnTo>
                  <a:lnTo>
                    <a:pt x="551" y="214"/>
                  </a:lnTo>
                  <a:lnTo>
                    <a:pt x="545" y="205"/>
                  </a:lnTo>
                  <a:lnTo>
                    <a:pt x="538" y="197"/>
                  </a:lnTo>
                  <a:lnTo>
                    <a:pt x="531" y="190"/>
                  </a:lnTo>
                  <a:lnTo>
                    <a:pt x="522" y="185"/>
                  </a:lnTo>
                  <a:lnTo>
                    <a:pt x="513" y="179"/>
                  </a:lnTo>
                  <a:lnTo>
                    <a:pt x="493" y="170"/>
                  </a:lnTo>
                  <a:lnTo>
                    <a:pt x="493" y="170"/>
                  </a:lnTo>
                  <a:lnTo>
                    <a:pt x="496" y="158"/>
                  </a:lnTo>
                  <a:lnTo>
                    <a:pt x="496" y="143"/>
                  </a:lnTo>
                  <a:lnTo>
                    <a:pt x="495" y="129"/>
                  </a:lnTo>
                  <a:lnTo>
                    <a:pt x="489" y="114"/>
                  </a:lnTo>
                  <a:lnTo>
                    <a:pt x="489" y="114"/>
                  </a:lnTo>
                  <a:lnTo>
                    <a:pt x="484" y="105"/>
                  </a:lnTo>
                  <a:lnTo>
                    <a:pt x="476" y="96"/>
                  </a:lnTo>
                  <a:lnTo>
                    <a:pt x="469" y="89"/>
                  </a:lnTo>
                  <a:lnTo>
                    <a:pt x="460" y="82"/>
                  </a:lnTo>
                  <a:lnTo>
                    <a:pt x="449" y="78"/>
                  </a:lnTo>
                  <a:lnTo>
                    <a:pt x="440" y="74"/>
                  </a:lnTo>
                  <a:lnTo>
                    <a:pt x="428" y="72"/>
                  </a:lnTo>
                  <a:lnTo>
                    <a:pt x="417" y="72"/>
                  </a:lnTo>
                  <a:lnTo>
                    <a:pt x="417" y="72"/>
                  </a:lnTo>
                  <a:lnTo>
                    <a:pt x="415" y="58"/>
                  </a:lnTo>
                  <a:lnTo>
                    <a:pt x="409" y="42"/>
                  </a:lnTo>
                  <a:lnTo>
                    <a:pt x="409" y="42"/>
                  </a:lnTo>
                  <a:lnTo>
                    <a:pt x="402" y="29"/>
                  </a:lnTo>
                  <a:lnTo>
                    <a:pt x="393" y="18"/>
                  </a:lnTo>
                  <a:lnTo>
                    <a:pt x="380" y="9"/>
                  </a:lnTo>
                  <a:lnTo>
                    <a:pt x="368" y="4"/>
                  </a:lnTo>
                  <a:lnTo>
                    <a:pt x="355" y="0"/>
                  </a:lnTo>
                  <a:lnTo>
                    <a:pt x="341" y="0"/>
                  </a:lnTo>
                  <a:lnTo>
                    <a:pt x="326" y="2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04" y="11"/>
                  </a:lnTo>
                  <a:lnTo>
                    <a:pt x="297" y="16"/>
                  </a:lnTo>
                  <a:lnTo>
                    <a:pt x="284" y="29"/>
                  </a:lnTo>
                  <a:lnTo>
                    <a:pt x="284" y="29"/>
                  </a:lnTo>
                  <a:lnTo>
                    <a:pt x="275" y="24"/>
                  </a:lnTo>
                  <a:lnTo>
                    <a:pt x="266" y="20"/>
                  </a:lnTo>
                  <a:lnTo>
                    <a:pt x="257" y="16"/>
                  </a:lnTo>
                  <a:lnTo>
                    <a:pt x="246" y="13"/>
                  </a:lnTo>
                  <a:lnTo>
                    <a:pt x="235" y="13"/>
                  </a:lnTo>
                  <a:lnTo>
                    <a:pt x="226" y="14"/>
                  </a:lnTo>
                  <a:lnTo>
                    <a:pt x="216" y="16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197" y="25"/>
                  </a:lnTo>
                  <a:lnTo>
                    <a:pt x="190" y="31"/>
                  </a:lnTo>
                  <a:lnTo>
                    <a:pt x="183" y="36"/>
                  </a:lnTo>
                  <a:lnTo>
                    <a:pt x="178" y="43"/>
                  </a:lnTo>
                  <a:lnTo>
                    <a:pt x="168" y="58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52" y="72"/>
                  </a:lnTo>
                  <a:lnTo>
                    <a:pt x="138" y="72"/>
                  </a:lnTo>
                  <a:lnTo>
                    <a:pt x="125" y="74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00" y="87"/>
                  </a:lnTo>
                  <a:lnTo>
                    <a:pt x="89" y="98"/>
                  </a:lnTo>
                  <a:lnTo>
                    <a:pt x="80" y="109"/>
                  </a:lnTo>
                  <a:lnTo>
                    <a:pt x="74" y="121"/>
                  </a:lnTo>
                  <a:lnTo>
                    <a:pt x="71" y="136"/>
                  </a:lnTo>
                  <a:lnTo>
                    <a:pt x="71" y="150"/>
                  </a:lnTo>
                  <a:lnTo>
                    <a:pt x="72" y="165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80" y="183"/>
                  </a:lnTo>
                  <a:lnTo>
                    <a:pt x="80" y="183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65" y="190"/>
                  </a:lnTo>
                  <a:lnTo>
                    <a:pt x="54" y="197"/>
                  </a:lnTo>
                  <a:lnTo>
                    <a:pt x="43" y="207"/>
                  </a:lnTo>
                  <a:lnTo>
                    <a:pt x="34" y="216"/>
                  </a:lnTo>
                  <a:lnTo>
                    <a:pt x="25" y="226"/>
                  </a:lnTo>
                  <a:lnTo>
                    <a:pt x="18" y="237"/>
                  </a:lnTo>
                  <a:lnTo>
                    <a:pt x="13" y="248"/>
                  </a:lnTo>
                  <a:lnTo>
                    <a:pt x="7" y="261"/>
                  </a:lnTo>
                  <a:lnTo>
                    <a:pt x="4" y="274"/>
                  </a:lnTo>
                  <a:lnTo>
                    <a:pt x="2" y="286"/>
                  </a:lnTo>
                  <a:lnTo>
                    <a:pt x="0" y="299"/>
                  </a:lnTo>
                  <a:lnTo>
                    <a:pt x="0" y="312"/>
                  </a:lnTo>
                  <a:lnTo>
                    <a:pt x="2" y="326"/>
                  </a:lnTo>
                  <a:lnTo>
                    <a:pt x="4" y="339"/>
                  </a:lnTo>
                  <a:lnTo>
                    <a:pt x="7" y="351"/>
                  </a:lnTo>
                  <a:lnTo>
                    <a:pt x="13" y="364"/>
                  </a:lnTo>
                  <a:lnTo>
                    <a:pt x="13" y="364"/>
                  </a:lnTo>
                  <a:lnTo>
                    <a:pt x="24" y="382"/>
                  </a:lnTo>
                  <a:lnTo>
                    <a:pt x="36" y="399"/>
                  </a:lnTo>
                  <a:lnTo>
                    <a:pt x="51" y="413"/>
                  </a:lnTo>
                  <a:lnTo>
                    <a:pt x="67" y="424"/>
                  </a:lnTo>
                  <a:lnTo>
                    <a:pt x="85" y="433"/>
                  </a:lnTo>
                  <a:lnTo>
                    <a:pt x="103" y="438"/>
                  </a:lnTo>
                  <a:lnTo>
                    <a:pt x="123" y="442"/>
                  </a:lnTo>
                  <a:lnTo>
                    <a:pt x="143" y="442"/>
                  </a:lnTo>
                  <a:lnTo>
                    <a:pt x="143" y="442"/>
                  </a:lnTo>
                  <a:lnTo>
                    <a:pt x="145" y="457"/>
                  </a:lnTo>
                  <a:lnTo>
                    <a:pt x="150" y="471"/>
                  </a:lnTo>
                  <a:lnTo>
                    <a:pt x="150" y="471"/>
                  </a:lnTo>
                  <a:lnTo>
                    <a:pt x="158" y="484"/>
                  </a:lnTo>
                  <a:lnTo>
                    <a:pt x="168" y="495"/>
                  </a:lnTo>
                  <a:lnTo>
                    <a:pt x="179" y="502"/>
                  </a:lnTo>
                  <a:lnTo>
                    <a:pt x="192" y="509"/>
                  </a:lnTo>
                  <a:lnTo>
                    <a:pt x="207" y="513"/>
                  </a:lnTo>
                  <a:lnTo>
                    <a:pt x="221" y="513"/>
                  </a:lnTo>
                  <a:lnTo>
                    <a:pt x="235" y="511"/>
                  </a:lnTo>
                  <a:lnTo>
                    <a:pt x="250" y="505"/>
                  </a:lnTo>
                  <a:lnTo>
                    <a:pt x="250" y="505"/>
                  </a:lnTo>
                  <a:lnTo>
                    <a:pt x="257" y="500"/>
                  </a:lnTo>
                  <a:lnTo>
                    <a:pt x="264" y="495"/>
                  </a:lnTo>
                  <a:lnTo>
                    <a:pt x="264" y="721"/>
                  </a:lnTo>
                  <a:lnTo>
                    <a:pt x="332" y="721"/>
                  </a:lnTo>
                  <a:lnTo>
                    <a:pt x="332" y="513"/>
                  </a:lnTo>
                  <a:lnTo>
                    <a:pt x="332" y="513"/>
                  </a:lnTo>
                  <a:lnTo>
                    <a:pt x="342" y="516"/>
                  </a:lnTo>
                  <a:lnTo>
                    <a:pt x="355" y="518"/>
                  </a:lnTo>
                  <a:lnTo>
                    <a:pt x="366" y="520"/>
                  </a:lnTo>
                  <a:lnTo>
                    <a:pt x="379" y="520"/>
                  </a:lnTo>
                  <a:lnTo>
                    <a:pt x="391" y="520"/>
                  </a:lnTo>
                  <a:lnTo>
                    <a:pt x="404" y="516"/>
                  </a:lnTo>
                  <a:lnTo>
                    <a:pt x="415" y="513"/>
                  </a:lnTo>
                  <a:lnTo>
                    <a:pt x="428" y="509"/>
                  </a:lnTo>
                  <a:lnTo>
                    <a:pt x="428" y="509"/>
                  </a:lnTo>
                  <a:lnTo>
                    <a:pt x="446" y="496"/>
                  </a:lnTo>
                  <a:lnTo>
                    <a:pt x="464" y="482"/>
                  </a:lnTo>
                  <a:lnTo>
                    <a:pt x="476" y="466"/>
                  </a:lnTo>
                  <a:lnTo>
                    <a:pt x="487" y="447"/>
                  </a:lnTo>
                  <a:lnTo>
                    <a:pt x="493" y="428"/>
                  </a:lnTo>
                  <a:lnTo>
                    <a:pt x="496" y="406"/>
                  </a:lnTo>
                  <a:lnTo>
                    <a:pt x="496" y="384"/>
                  </a:lnTo>
                  <a:lnTo>
                    <a:pt x="493" y="362"/>
                  </a:lnTo>
                  <a:lnTo>
                    <a:pt x="493" y="362"/>
                  </a:lnTo>
                  <a:lnTo>
                    <a:pt x="509" y="357"/>
                  </a:lnTo>
                  <a:lnTo>
                    <a:pt x="509" y="357"/>
                  </a:lnTo>
                  <a:lnTo>
                    <a:pt x="527" y="346"/>
                  </a:lnTo>
                  <a:lnTo>
                    <a:pt x="542" y="333"/>
                  </a:lnTo>
                  <a:lnTo>
                    <a:pt x="553" y="317"/>
                  </a:lnTo>
                  <a:lnTo>
                    <a:pt x="562" y="301"/>
                  </a:lnTo>
                  <a:lnTo>
                    <a:pt x="565" y="281"/>
                  </a:lnTo>
                  <a:lnTo>
                    <a:pt x="567" y="263"/>
                  </a:lnTo>
                  <a:lnTo>
                    <a:pt x="563" y="243"/>
                  </a:lnTo>
                  <a:lnTo>
                    <a:pt x="556" y="225"/>
                  </a:lnTo>
                  <a:lnTo>
                    <a:pt x="55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2" name="Freeform 232">
              <a:extLst>
                <a:ext uri="{FF2B5EF4-FFF2-40B4-BE49-F238E27FC236}">
                  <a16:creationId xmlns:a16="http://schemas.microsoft.com/office/drawing/2014/main" id="{DAA687B0-681C-423F-B743-B6CC2975B2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147872" y="2968714"/>
              <a:ext cx="117070" cy="146265"/>
            </a:xfrm>
            <a:custGeom>
              <a:avLst/>
              <a:gdLst>
                <a:gd name="T0" fmla="*/ 551 w 567"/>
                <a:gd name="T1" fmla="*/ 214 h 721"/>
                <a:gd name="T2" fmla="*/ 531 w 567"/>
                <a:gd name="T3" fmla="*/ 190 h 721"/>
                <a:gd name="T4" fmla="*/ 493 w 567"/>
                <a:gd name="T5" fmla="*/ 170 h 721"/>
                <a:gd name="T6" fmla="*/ 496 w 567"/>
                <a:gd name="T7" fmla="*/ 143 h 721"/>
                <a:gd name="T8" fmla="*/ 489 w 567"/>
                <a:gd name="T9" fmla="*/ 114 h 721"/>
                <a:gd name="T10" fmla="*/ 469 w 567"/>
                <a:gd name="T11" fmla="*/ 89 h 721"/>
                <a:gd name="T12" fmla="*/ 440 w 567"/>
                <a:gd name="T13" fmla="*/ 74 h 721"/>
                <a:gd name="T14" fmla="*/ 417 w 567"/>
                <a:gd name="T15" fmla="*/ 72 h 721"/>
                <a:gd name="T16" fmla="*/ 409 w 567"/>
                <a:gd name="T17" fmla="*/ 42 h 721"/>
                <a:gd name="T18" fmla="*/ 380 w 567"/>
                <a:gd name="T19" fmla="*/ 9 h 721"/>
                <a:gd name="T20" fmla="*/ 341 w 567"/>
                <a:gd name="T21" fmla="*/ 0 h 721"/>
                <a:gd name="T22" fmla="*/ 312 w 567"/>
                <a:gd name="T23" fmla="*/ 7 h 721"/>
                <a:gd name="T24" fmla="*/ 284 w 567"/>
                <a:gd name="T25" fmla="*/ 29 h 721"/>
                <a:gd name="T26" fmla="*/ 266 w 567"/>
                <a:gd name="T27" fmla="*/ 20 h 721"/>
                <a:gd name="T28" fmla="*/ 235 w 567"/>
                <a:gd name="T29" fmla="*/ 13 h 721"/>
                <a:gd name="T30" fmla="*/ 205 w 567"/>
                <a:gd name="T31" fmla="*/ 20 h 721"/>
                <a:gd name="T32" fmla="*/ 190 w 567"/>
                <a:gd name="T33" fmla="*/ 31 h 721"/>
                <a:gd name="T34" fmla="*/ 168 w 567"/>
                <a:gd name="T35" fmla="*/ 58 h 721"/>
                <a:gd name="T36" fmla="*/ 152 w 567"/>
                <a:gd name="T37" fmla="*/ 72 h 721"/>
                <a:gd name="T38" fmla="*/ 112 w 567"/>
                <a:gd name="T39" fmla="*/ 80 h 721"/>
                <a:gd name="T40" fmla="*/ 89 w 567"/>
                <a:gd name="T41" fmla="*/ 98 h 721"/>
                <a:gd name="T42" fmla="*/ 71 w 567"/>
                <a:gd name="T43" fmla="*/ 136 h 721"/>
                <a:gd name="T44" fmla="*/ 78 w 567"/>
                <a:gd name="T45" fmla="*/ 179 h 721"/>
                <a:gd name="T46" fmla="*/ 80 w 567"/>
                <a:gd name="T47" fmla="*/ 183 h 721"/>
                <a:gd name="T48" fmla="*/ 65 w 567"/>
                <a:gd name="T49" fmla="*/ 190 h 721"/>
                <a:gd name="T50" fmla="*/ 34 w 567"/>
                <a:gd name="T51" fmla="*/ 216 h 721"/>
                <a:gd name="T52" fmla="*/ 13 w 567"/>
                <a:gd name="T53" fmla="*/ 248 h 721"/>
                <a:gd name="T54" fmla="*/ 2 w 567"/>
                <a:gd name="T55" fmla="*/ 286 h 721"/>
                <a:gd name="T56" fmla="*/ 2 w 567"/>
                <a:gd name="T57" fmla="*/ 326 h 721"/>
                <a:gd name="T58" fmla="*/ 13 w 567"/>
                <a:gd name="T59" fmla="*/ 364 h 721"/>
                <a:gd name="T60" fmla="*/ 36 w 567"/>
                <a:gd name="T61" fmla="*/ 399 h 721"/>
                <a:gd name="T62" fmla="*/ 85 w 567"/>
                <a:gd name="T63" fmla="*/ 433 h 721"/>
                <a:gd name="T64" fmla="*/ 143 w 567"/>
                <a:gd name="T65" fmla="*/ 442 h 721"/>
                <a:gd name="T66" fmla="*/ 150 w 567"/>
                <a:gd name="T67" fmla="*/ 471 h 721"/>
                <a:gd name="T68" fmla="*/ 168 w 567"/>
                <a:gd name="T69" fmla="*/ 495 h 721"/>
                <a:gd name="T70" fmla="*/ 207 w 567"/>
                <a:gd name="T71" fmla="*/ 513 h 721"/>
                <a:gd name="T72" fmla="*/ 250 w 567"/>
                <a:gd name="T73" fmla="*/ 505 h 721"/>
                <a:gd name="T74" fmla="*/ 264 w 567"/>
                <a:gd name="T75" fmla="*/ 495 h 721"/>
                <a:gd name="T76" fmla="*/ 332 w 567"/>
                <a:gd name="T77" fmla="*/ 513 h 721"/>
                <a:gd name="T78" fmla="*/ 355 w 567"/>
                <a:gd name="T79" fmla="*/ 518 h 721"/>
                <a:gd name="T80" fmla="*/ 391 w 567"/>
                <a:gd name="T81" fmla="*/ 520 h 721"/>
                <a:gd name="T82" fmla="*/ 428 w 567"/>
                <a:gd name="T83" fmla="*/ 509 h 721"/>
                <a:gd name="T84" fmla="*/ 464 w 567"/>
                <a:gd name="T85" fmla="*/ 482 h 721"/>
                <a:gd name="T86" fmla="*/ 493 w 567"/>
                <a:gd name="T87" fmla="*/ 428 h 721"/>
                <a:gd name="T88" fmla="*/ 493 w 567"/>
                <a:gd name="T89" fmla="*/ 362 h 721"/>
                <a:gd name="T90" fmla="*/ 509 w 567"/>
                <a:gd name="T91" fmla="*/ 357 h 721"/>
                <a:gd name="T92" fmla="*/ 553 w 567"/>
                <a:gd name="T93" fmla="*/ 317 h 721"/>
                <a:gd name="T94" fmla="*/ 567 w 567"/>
                <a:gd name="T95" fmla="*/ 263 h 721"/>
                <a:gd name="T96" fmla="*/ 556 w 567"/>
                <a:gd name="T97" fmla="*/ 22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7" h="721">
                  <a:moveTo>
                    <a:pt x="556" y="225"/>
                  </a:moveTo>
                  <a:lnTo>
                    <a:pt x="556" y="225"/>
                  </a:lnTo>
                  <a:lnTo>
                    <a:pt x="551" y="214"/>
                  </a:lnTo>
                  <a:lnTo>
                    <a:pt x="545" y="205"/>
                  </a:lnTo>
                  <a:lnTo>
                    <a:pt x="538" y="197"/>
                  </a:lnTo>
                  <a:lnTo>
                    <a:pt x="531" y="190"/>
                  </a:lnTo>
                  <a:lnTo>
                    <a:pt x="522" y="185"/>
                  </a:lnTo>
                  <a:lnTo>
                    <a:pt x="513" y="179"/>
                  </a:lnTo>
                  <a:lnTo>
                    <a:pt x="493" y="170"/>
                  </a:lnTo>
                  <a:lnTo>
                    <a:pt x="493" y="170"/>
                  </a:lnTo>
                  <a:lnTo>
                    <a:pt x="496" y="158"/>
                  </a:lnTo>
                  <a:lnTo>
                    <a:pt x="496" y="143"/>
                  </a:lnTo>
                  <a:lnTo>
                    <a:pt x="495" y="129"/>
                  </a:lnTo>
                  <a:lnTo>
                    <a:pt x="489" y="114"/>
                  </a:lnTo>
                  <a:lnTo>
                    <a:pt x="489" y="114"/>
                  </a:lnTo>
                  <a:lnTo>
                    <a:pt x="484" y="105"/>
                  </a:lnTo>
                  <a:lnTo>
                    <a:pt x="476" y="96"/>
                  </a:lnTo>
                  <a:lnTo>
                    <a:pt x="469" y="89"/>
                  </a:lnTo>
                  <a:lnTo>
                    <a:pt x="460" y="82"/>
                  </a:lnTo>
                  <a:lnTo>
                    <a:pt x="449" y="78"/>
                  </a:lnTo>
                  <a:lnTo>
                    <a:pt x="440" y="74"/>
                  </a:lnTo>
                  <a:lnTo>
                    <a:pt x="428" y="72"/>
                  </a:lnTo>
                  <a:lnTo>
                    <a:pt x="417" y="72"/>
                  </a:lnTo>
                  <a:lnTo>
                    <a:pt x="417" y="72"/>
                  </a:lnTo>
                  <a:lnTo>
                    <a:pt x="415" y="58"/>
                  </a:lnTo>
                  <a:lnTo>
                    <a:pt x="409" y="42"/>
                  </a:lnTo>
                  <a:lnTo>
                    <a:pt x="409" y="42"/>
                  </a:lnTo>
                  <a:lnTo>
                    <a:pt x="402" y="29"/>
                  </a:lnTo>
                  <a:lnTo>
                    <a:pt x="393" y="18"/>
                  </a:lnTo>
                  <a:lnTo>
                    <a:pt x="380" y="9"/>
                  </a:lnTo>
                  <a:lnTo>
                    <a:pt x="368" y="4"/>
                  </a:lnTo>
                  <a:lnTo>
                    <a:pt x="355" y="0"/>
                  </a:lnTo>
                  <a:lnTo>
                    <a:pt x="341" y="0"/>
                  </a:lnTo>
                  <a:lnTo>
                    <a:pt x="326" y="2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04" y="11"/>
                  </a:lnTo>
                  <a:lnTo>
                    <a:pt x="297" y="16"/>
                  </a:lnTo>
                  <a:lnTo>
                    <a:pt x="284" y="29"/>
                  </a:lnTo>
                  <a:lnTo>
                    <a:pt x="284" y="29"/>
                  </a:lnTo>
                  <a:lnTo>
                    <a:pt x="275" y="24"/>
                  </a:lnTo>
                  <a:lnTo>
                    <a:pt x="266" y="20"/>
                  </a:lnTo>
                  <a:lnTo>
                    <a:pt x="257" y="16"/>
                  </a:lnTo>
                  <a:lnTo>
                    <a:pt x="246" y="13"/>
                  </a:lnTo>
                  <a:lnTo>
                    <a:pt x="235" y="13"/>
                  </a:lnTo>
                  <a:lnTo>
                    <a:pt x="226" y="14"/>
                  </a:lnTo>
                  <a:lnTo>
                    <a:pt x="216" y="16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197" y="25"/>
                  </a:lnTo>
                  <a:lnTo>
                    <a:pt x="190" y="31"/>
                  </a:lnTo>
                  <a:lnTo>
                    <a:pt x="183" y="36"/>
                  </a:lnTo>
                  <a:lnTo>
                    <a:pt x="178" y="43"/>
                  </a:lnTo>
                  <a:lnTo>
                    <a:pt x="168" y="58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52" y="72"/>
                  </a:lnTo>
                  <a:lnTo>
                    <a:pt x="138" y="72"/>
                  </a:lnTo>
                  <a:lnTo>
                    <a:pt x="125" y="74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00" y="87"/>
                  </a:lnTo>
                  <a:lnTo>
                    <a:pt x="89" y="98"/>
                  </a:lnTo>
                  <a:lnTo>
                    <a:pt x="80" y="109"/>
                  </a:lnTo>
                  <a:lnTo>
                    <a:pt x="74" y="121"/>
                  </a:lnTo>
                  <a:lnTo>
                    <a:pt x="71" y="136"/>
                  </a:lnTo>
                  <a:lnTo>
                    <a:pt x="71" y="150"/>
                  </a:lnTo>
                  <a:lnTo>
                    <a:pt x="72" y="165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80" y="183"/>
                  </a:lnTo>
                  <a:lnTo>
                    <a:pt x="80" y="183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65" y="190"/>
                  </a:lnTo>
                  <a:lnTo>
                    <a:pt x="54" y="197"/>
                  </a:lnTo>
                  <a:lnTo>
                    <a:pt x="43" y="207"/>
                  </a:lnTo>
                  <a:lnTo>
                    <a:pt x="34" y="216"/>
                  </a:lnTo>
                  <a:lnTo>
                    <a:pt x="25" y="226"/>
                  </a:lnTo>
                  <a:lnTo>
                    <a:pt x="18" y="237"/>
                  </a:lnTo>
                  <a:lnTo>
                    <a:pt x="13" y="248"/>
                  </a:lnTo>
                  <a:lnTo>
                    <a:pt x="7" y="261"/>
                  </a:lnTo>
                  <a:lnTo>
                    <a:pt x="4" y="274"/>
                  </a:lnTo>
                  <a:lnTo>
                    <a:pt x="2" y="286"/>
                  </a:lnTo>
                  <a:lnTo>
                    <a:pt x="0" y="299"/>
                  </a:lnTo>
                  <a:lnTo>
                    <a:pt x="0" y="312"/>
                  </a:lnTo>
                  <a:lnTo>
                    <a:pt x="2" y="326"/>
                  </a:lnTo>
                  <a:lnTo>
                    <a:pt x="4" y="339"/>
                  </a:lnTo>
                  <a:lnTo>
                    <a:pt x="7" y="351"/>
                  </a:lnTo>
                  <a:lnTo>
                    <a:pt x="13" y="364"/>
                  </a:lnTo>
                  <a:lnTo>
                    <a:pt x="13" y="364"/>
                  </a:lnTo>
                  <a:lnTo>
                    <a:pt x="24" y="382"/>
                  </a:lnTo>
                  <a:lnTo>
                    <a:pt x="36" y="399"/>
                  </a:lnTo>
                  <a:lnTo>
                    <a:pt x="51" y="413"/>
                  </a:lnTo>
                  <a:lnTo>
                    <a:pt x="67" y="424"/>
                  </a:lnTo>
                  <a:lnTo>
                    <a:pt x="85" y="433"/>
                  </a:lnTo>
                  <a:lnTo>
                    <a:pt x="103" y="438"/>
                  </a:lnTo>
                  <a:lnTo>
                    <a:pt x="123" y="442"/>
                  </a:lnTo>
                  <a:lnTo>
                    <a:pt x="143" y="442"/>
                  </a:lnTo>
                  <a:lnTo>
                    <a:pt x="143" y="442"/>
                  </a:lnTo>
                  <a:lnTo>
                    <a:pt x="145" y="457"/>
                  </a:lnTo>
                  <a:lnTo>
                    <a:pt x="150" y="471"/>
                  </a:lnTo>
                  <a:lnTo>
                    <a:pt x="150" y="471"/>
                  </a:lnTo>
                  <a:lnTo>
                    <a:pt x="158" y="484"/>
                  </a:lnTo>
                  <a:lnTo>
                    <a:pt x="168" y="495"/>
                  </a:lnTo>
                  <a:lnTo>
                    <a:pt x="179" y="502"/>
                  </a:lnTo>
                  <a:lnTo>
                    <a:pt x="192" y="509"/>
                  </a:lnTo>
                  <a:lnTo>
                    <a:pt x="207" y="513"/>
                  </a:lnTo>
                  <a:lnTo>
                    <a:pt x="221" y="513"/>
                  </a:lnTo>
                  <a:lnTo>
                    <a:pt x="235" y="511"/>
                  </a:lnTo>
                  <a:lnTo>
                    <a:pt x="250" y="505"/>
                  </a:lnTo>
                  <a:lnTo>
                    <a:pt x="250" y="505"/>
                  </a:lnTo>
                  <a:lnTo>
                    <a:pt x="257" y="500"/>
                  </a:lnTo>
                  <a:lnTo>
                    <a:pt x="264" y="495"/>
                  </a:lnTo>
                  <a:lnTo>
                    <a:pt x="264" y="721"/>
                  </a:lnTo>
                  <a:lnTo>
                    <a:pt x="332" y="721"/>
                  </a:lnTo>
                  <a:lnTo>
                    <a:pt x="332" y="513"/>
                  </a:lnTo>
                  <a:lnTo>
                    <a:pt x="332" y="513"/>
                  </a:lnTo>
                  <a:lnTo>
                    <a:pt x="342" y="516"/>
                  </a:lnTo>
                  <a:lnTo>
                    <a:pt x="355" y="518"/>
                  </a:lnTo>
                  <a:lnTo>
                    <a:pt x="366" y="520"/>
                  </a:lnTo>
                  <a:lnTo>
                    <a:pt x="379" y="520"/>
                  </a:lnTo>
                  <a:lnTo>
                    <a:pt x="391" y="520"/>
                  </a:lnTo>
                  <a:lnTo>
                    <a:pt x="404" y="516"/>
                  </a:lnTo>
                  <a:lnTo>
                    <a:pt x="415" y="513"/>
                  </a:lnTo>
                  <a:lnTo>
                    <a:pt x="428" y="509"/>
                  </a:lnTo>
                  <a:lnTo>
                    <a:pt x="428" y="509"/>
                  </a:lnTo>
                  <a:lnTo>
                    <a:pt x="446" y="496"/>
                  </a:lnTo>
                  <a:lnTo>
                    <a:pt x="464" y="482"/>
                  </a:lnTo>
                  <a:lnTo>
                    <a:pt x="476" y="466"/>
                  </a:lnTo>
                  <a:lnTo>
                    <a:pt x="487" y="447"/>
                  </a:lnTo>
                  <a:lnTo>
                    <a:pt x="493" y="428"/>
                  </a:lnTo>
                  <a:lnTo>
                    <a:pt x="496" y="406"/>
                  </a:lnTo>
                  <a:lnTo>
                    <a:pt x="496" y="384"/>
                  </a:lnTo>
                  <a:lnTo>
                    <a:pt x="493" y="362"/>
                  </a:lnTo>
                  <a:lnTo>
                    <a:pt x="493" y="362"/>
                  </a:lnTo>
                  <a:lnTo>
                    <a:pt x="509" y="357"/>
                  </a:lnTo>
                  <a:lnTo>
                    <a:pt x="509" y="357"/>
                  </a:lnTo>
                  <a:lnTo>
                    <a:pt x="527" y="346"/>
                  </a:lnTo>
                  <a:lnTo>
                    <a:pt x="542" y="333"/>
                  </a:lnTo>
                  <a:lnTo>
                    <a:pt x="553" y="317"/>
                  </a:lnTo>
                  <a:lnTo>
                    <a:pt x="562" y="301"/>
                  </a:lnTo>
                  <a:lnTo>
                    <a:pt x="565" y="281"/>
                  </a:lnTo>
                  <a:lnTo>
                    <a:pt x="567" y="263"/>
                  </a:lnTo>
                  <a:lnTo>
                    <a:pt x="563" y="243"/>
                  </a:lnTo>
                  <a:lnTo>
                    <a:pt x="556" y="225"/>
                  </a:lnTo>
                  <a:lnTo>
                    <a:pt x="55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3" name="Freeform 232">
              <a:extLst>
                <a:ext uri="{FF2B5EF4-FFF2-40B4-BE49-F238E27FC236}">
                  <a16:creationId xmlns:a16="http://schemas.microsoft.com/office/drawing/2014/main" id="{97D05B09-7B92-4128-9C17-D91825F854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77803" y="2900706"/>
              <a:ext cx="171504" cy="214274"/>
            </a:xfrm>
            <a:custGeom>
              <a:avLst/>
              <a:gdLst>
                <a:gd name="T0" fmla="*/ 551 w 567"/>
                <a:gd name="T1" fmla="*/ 214 h 721"/>
                <a:gd name="T2" fmla="*/ 531 w 567"/>
                <a:gd name="T3" fmla="*/ 190 h 721"/>
                <a:gd name="T4" fmla="*/ 493 w 567"/>
                <a:gd name="T5" fmla="*/ 170 h 721"/>
                <a:gd name="T6" fmla="*/ 496 w 567"/>
                <a:gd name="T7" fmla="*/ 143 h 721"/>
                <a:gd name="T8" fmla="*/ 489 w 567"/>
                <a:gd name="T9" fmla="*/ 114 h 721"/>
                <a:gd name="T10" fmla="*/ 469 w 567"/>
                <a:gd name="T11" fmla="*/ 89 h 721"/>
                <a:gd name="T12" fmla="*/ 440 w 567"/>
                <a:gd name="T13" fmla="*/ 74 h 721"/>
                <a:gd name="T14" fmla="*/ 417 w 567"/>
                <a:gd name="T15" fmla="*/ 72 h 721"/>
                <a:gd name="T16" fmla="*/ 409 w 567"/>
                <a:gd name="T17" fmla="*/ 42 h 721"/>
                <a:gd name="T18" fmla="*/ 380 w 567"/>
                <a:gd name="T19" fmla="*/ 9 h 721"/>
                <a:gd name="T20" fmla="*/ 341 w 567"/>
                <a:gd name="T21" fmla="*/ 0 h 721"/>
                <a:gd name="T22" fmla="*/ 312 w 567"/>
                <a:gd name="T23" fmla="*/ 7 h 721"/>
                <a:gd name="T24" fmla="*/ 284 w 567"/>
                <a:gd name="T25" fmla="*/ 29 h 721"/>
                <a:gd name="T26" fmla="*/ 266 w 567"/>
                <a:gd name="T27" fmla="*/ 20 h 721"/>
                <a:gd name="T28" fmla="*/ 235 w 567"/>
                <a:gd name="T29" fmla="*/ 13 h 721"/>
                <a:gd name="T30" fmla="*/ 205 w 567"/>
                <a:gd name="T31" fmla="*/ 20 h 721"/>
                <a:gd name="T32" fmla="*/ 190 w 567"/>
                <a:gd name="T33" fmla="*/ 31 h 721"/>
                <a:gd name="T34" fmla="*/ 168 w 567"/>
                <a:gd name="T35" fmla="*/ 58 h 721"/>
                <a:gd name="T36" fmla="*/ 152 w 567"/>
                <a:gd name="T37" fmla="*/ 72 h 721"/>
                <a:gd name="T38" fmla="*/ 112 w 567"/>
                <a:gd name="T39" fmla="*/ 80 h 721"/>
                <a:gd name="T40" fmla="*/ 89 w 567"/>
                <a:gd name="T41" fmla="*/ 98 h 721"/>
                <a:gd name="T42" fmla="*/ 71 w 567"/>
                <a:gd name="T43" fmla="*/ 136 h 721"/>
                <a:gd name="T44" fmla="*/ 78 w 567"/>
                <a:gd name="T45" fmla="*/ 179 h 721"/>
                <a:gd name="T46" fmla="*/ 80 w 567"/>
                <a:gd name="T47" fmla="*/ 183 h 721"/>
                <a:gd name="T48" fmla="*/ 65 w 567"/>
                <a:gd name="T49" fmla="*/ 190 h 721"/>
                <a:gd name="T50" fmla="*/ 34 w 567"/>
                <a:gd name="T51" fmla="*/ 216 h 721"/>
                <a:gd name="T52" fmla="*/ 13 w 567"/>
                <a:gd name="T53" fmla="*/ 248 h 721"/>
                <a:gd name="T54" fmla="*/ 2 w 567"/>
                <a:gd name="T55" fmla="*/ 286 h 721"/>
                <a:gd name="T56" fmla="*/ 2 w 567"/>
                <a:gd name="T57" fmla="*/ 326 h 721"/>
                <a:gd name="T58" fmla="*/ 13 w 567"/>
                <a:gd name="T59" fmla="*/ 364 h 721"/>
                <a:gd name="T60" fmla="*/ 36 w 567"/>
                <a:gd name="T61" fmla="*/ 399 h 721"/>
                <a:gd name="T62" fmla="*/ 85 w 567"/>
                <a:gd name="T63" fmla="*/ 433 h 721"/>
                <a:gd name="T64" fmla="*/ 143 w 567"/>
                <a:gd name="T65" fmla="*/ 442 h 721"/>
                <a:gd name="T66" fmla="*/ 150 w 567"/>
                <a:gd name="T67" fmla="*/ 471 h 721"/>
                <a:gd name="T68" fmla="*/ 168 w 567"/>
                <a:gd name="T69" fmla="*/ 495 h 721"/>
                <a:gd name="T70" fmla="*/ 207 w 567"/>
                <a:gd name="T71" fmla="*/ 513 h 721"/>
                <a:gd name="T72" fmla="*/ 250 w 567"/>
                <a:gd name="T73" fmla="*/ 505 h 721"/>
                <a:gd name="T74" fmla="*/ 264 w 567"/>
                <a:gd name="T75" fmla="*/ 495 h 721"/>
                <a:gd name="T76" fmla="*/ 332 w 567"/>
                <a:gd name="T77" fmla="*/ 513 h 721"/>
                <a:gd name="T78" fmla="*/ 355 w 567"/>
                <a:gd name="T79" fmla="*/ 518 h 721"/>
                <a:gd name="T80" fmla="*/ 391 w 567"/>
                <a:gd name="T81" fmla="*/ 520 h 721"/>
                <a:gd name="T82" fmla="*/ 428 w 567"/>
                <a:gd name="T83" fmla="*/ 509 h 721"/>
                <a:gd name="T84" fmla="*/ 464 w 567"/>
                <a:gd name="T85" fmla="*/ 482 h 721"/>
                <a:gd name="T86" fmla="*/ 493 w 567"/>
                <a:gd name="T87" fmla="*/ 428 h 721"/>
                <a:gd name="T88" fmla="*/ 493 w 567"/>
                <a:gd name="T89" fmla="*/ 362 h 721"/>
                <a:gd name="T90" fmla="*/ 509 w 567"/>
                <a:gd name="T91" fmla="*/ 357 h 721"/>
                <a:gd name="T92" fmla="*/ 553 w 567"/>
                <a:gd name="T93" fmla="*/ 317 h 721"/>
                <a:gd name="T94" fmla="*/ 567 w 567"/>
                <a:gd name="T95" fmla="*/ 263 h 721"/>
                <a:gd name="T96" fmla="*/ 556 w 567"/>
                <a:gd name="T97" fmla="*/ 22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7" h="721">
                  <a:moveTo>
                    <a:pt x="556" y="225"/>
                  </a:moveTo>
                  <a:lnTo>
                    <a:pt x="556" y="225"/>
                  </a:lnTo>
                  <a:lnTo>
                    <a:pt x="551" y="214"/>
                  </a:lnTo>
                  <a:lnTo>
                    <a:pt x="545" y="205"/>
                  </a:lnTo>
                  <a:lnTo>
                    <a:pt x="538" y="197"/>
                  </a:lnTo>
                  <a:lnTo>
                    <a:pt x="531" y="190"/>
                  </a:lnTo>
                  <a:lnTo>
                    <a:pt x="522" y="185"/>
                  </a:lnTo>
                  <a:lnTo>
                    <a:pt x="513" y="179"/>
                  </a:lnTo>
                  <a:lnTo>
                    <a:pt x="493" y="170"/>
                  </a:lnTo>
                  <a:lnTo>
                    <a:pt x="493" y="170"/>
                  </a:lnTo>
                  <a:lnTo>
                    <a:pt x="496" y="158"/>
                  </a:lnTo>
                  <a:lnTo>
                    <a:pt x="496" y="143"/>
                  </a:lnTo>
                  <a:lnTo>
                    <a:pt x="495" y="129"/>
                  </a:lnTo>
                  <a:lnTo>
                    <a:pt x="489" y="114"/>
                  </a:lnTo>
                  <a:lnTo>
                    <a:pt x="489" y="114"/>
                  </a:lnTo>
                  <a:lnTo>
                    <a:pt x="484" y="105"/>
                  </a:lnTo>
                  <a:lnTo>
                    <a:pt x="476" y="96"/>
                  </a:lnTo>
                  <a:lnTo>
                    <a:pt x="469" y="89"/>
                  </a:lnTo>
                  <a:lnTo>
                    <a:pt x="460" y="82"/>
                  </a:lnTo>
                  <a:lnTo>
                    <a:pt x="449" y="78"/>
                  </a:lnTo>
                  <a:lnTo>
                    <a:pt x="440" y="74"/>
                  </a:lnTo>
                  <a:lnTo>
                    <a:pt x="428" y="72"/>
                  </a:lnTo>
                  <a:lnTo>
                    <a:pt x="417" y="72"/>
                  </a:lnTo>
                  <a:lnTo>
                    <a:pt x="417" y="72"/>
                  </a:lnTo>
                  <a:lnTo>
                    <a:pt x="415" y="58"/>
                  </a:lnTo>
                  <a:lnTo>
                    <a:pt x="409" y="42"/>
                  </a:lnTo>
                  <a:lnTo>
                    <a:pt x="409" y="42"/>
                  </a:lnTo>
                  <a:lnTo>
                    <a:pt x="402" y="29"/>
                  </a:lnTo>
                  <a:lnTo>
                    <a:pt x="393" y="18"/>
                  </a:lnTo>
                  <a:lnTo>
                    <a:pt x="380" y="9"/>
                  </a:lnTo>
                  <a:lnTo>
                    <a:pt x="368" y="4"/>
                  </a:lnTo>
                  <a:lnTo>
                    <a:pt x="355" y="0"/>
                  </a:lnTo>
                  <a:lnTo>
                    <a:pt x="341" y="0"/>
                  </a:lnTo>
                  <a:lnTo>
                    <a:pt x="326" y="2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04" y="11"/>
                  </a:lnTo>
                  <a:lnTo>
                    <a:pt x="297" y="16"/>
                  </a:lnTo>
                  <a:lnTo>
                    <a:pt x="284" y="29"/>
                  </a:lnTo>
                  <a:lnTo>
                    <a:pt x="284" y="29"/>
                  </a:lnTo>
                  <a:lnTo>
                    <a:pt x="275" y="24"/>
                  </a:lnTo>
                  <a:lnTo>
                    <a:pt x="266" y="20"/>
                  </a:lnTo>
                  <a:lnTo>
                    <a:pt x="257" y="16"/>
                  </a:lnTo>
                  <a:lnTo>
                    <a:pt x="246" y="13"/>
                  </a:lnTo>
                  <a:lnTo>
                    <a:pt x="235" y="13"/>
                  </a:lnTo>
                  <a:lnTo>
                    <a:pt x="226" y="14"/>
                  </a:lnTo>
                  <a:lnTo>
                    <a:pt x="216" y="16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197" y="25"/>
                  </a:lnTo>
                  <a:lnTo>
                    <a:pt x="190" y="31"/>
                  </a:lnTo>
                  <a:lnTo>
                    <a:pt x="183" y="36"/>
                  </a:lnTo>
                  <a:lnTo>
                    <a:pt x="178" y="43"/>
                  </a:lnTo>
                  <a:lnTo>
                    <a:pt x="168" y="58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52" y="72"/>
                  </a:lnTo>
                  <a:lnTo>
                    <a:pt x="138" y="72"/>
                  </a:lnTo>
                  <a:lnTo>
                    <a:pt x="125" y="74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00" y="87"/>
                  </a:lnTo>
                  <a:lnTo>
                    <a:pt x="89" y="98"/>
                  </a:lnTo>
                  <a:lnTo>
                    <a:pt x="80" y="109"/>
                  </a:lnTo>
                  <a:lnTo>
                    <a:pt x="74" y="121"/>
                  </a:lnTo>
                  <a:lnTo>
                    <a:pt x="71" y="136"/>
                  </a:lnTo>
                  <a:lnTo>
                    <a:pt x="71" y="150"/>
                  </a:lnTo>
                  <a:lnTo>
                    <a:pt x="72" y="165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80" y="183"/>
                  </a:lnTo>
                  <a:lnTo>
                    <a:pt x="80" y="183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65" y="190"/>
                  </a:lnTo>
                  <a:lnTo>
                    <a:pt x="54" y="197"/>
                  </a:lnTo>
                  <a:lnTo>
                    <a:pt x="43" y="207"/>
                  </a:lnTo>
                  <a:lnTo>
                    <a:pt x="34" y="216"/>
                  </a:lnTo>
                  <a:lnTo>
                    <a:pt x="25" y="226"/>
                  </a:lnTo>
                  <a:lnTo>
                    <a:pt x="18" y="237"/>
                  </a:lnTo>
                  <a:lnTo>
                    <a:pt x="13" y="248"/>
                  </a:lnTo>
                  <a:lnTo>
                    <a:pt x="7" y="261"/>
                  </a:lnTo>
                  <a:lnTo>
                    <a:pt x="4" y="274"/>
                  </a:lnTo>
                  <a:lnTo>
                    <a:pt x="2" y="286"/>
                  </a:lnTo>
                  <a:lnTo>
                    <a:pt x="0" y="299"/>
                  </a:lnTo>
                  <a:lnTo>
                    <a:pt x="0" y="312"/>
                  </a:lnTo>
                  <a:lnTo>
                    <a:pt x="2" y="326"/>
                  </a:lnTo>
                  <a:lnTo>
                    <a:pt x="4" y="339"/>
                  </a:lnTo>
                  <a:lnTo>
                    <a:pt x="7" y="351"/>
                  </a:lnTo>
                  <a:lnTo>
                    <a:pt x="13" y="364"/>
                  </a:lnTo>
                  <a:lnTo>
                    <a:pt x="13" y="364"/>
                  </a:lnTo>
                  <a:lnTo>
                    <a:pt x="24" y="382"/>
                  </a:lnTo>
                  <a:lnTo>
                    <a:pt x="36" y="399"/>
                  </a:lnTo>
                  <a:lnTo>
                    <a:pt x="51" y="413"/>
                  </a:lnTo>
                  <a:lnTo>
                    <a:pt x="67" y="424"/>
                  </a:lnTo>
                  <a:lnTo>
                    <a:pt x="85" y="433"/>
                  </a:lnTo>
                  <a:lnTo>
                    <a:pt x="103" y="438"/>
                  </a:lnTo>
                  <a:lnTo>
                    <a:pt x="123" y="442"/>
                  </a:lnTo>
                  <a:lnTo>
                    <a:pt x="143" y="442"/>
                  </a:lnTo>
                  <a:lnTo>
                    <a:pt x="143" y="442"/>
                  </a:lnTo>
                  <a:lnTo>
                    <a:pt x="145" y="457"/>
                  </a:lnTo>
                  <a:lnTo>
                    <a:pt x="150" y="471"/>
                  </a:lnTo>
                  <a:lnTo>
                    <a:pt x="150" y="471"/>
                  </a:lnTo>
                  <a:lnTo>
                    <a:pt x="158" y="484"/>
                  </a:lnTo>
                  <a:lnTo>
                    <a:pt x="168" y="495"/>
                  </a:lnTo>
                  <a:lnTo>
                    <a:pt x="179" y="502"/>
                  </a:lnTo>
                  <a:lnTo>
                    <a:pt x="192" y="509"/>
                  </a:lnTo>
                  <a:lnTo>
                    <a:pt x="207" y="513"/>
                  </a:lnTo>
                  <a:lnTo>
                    <a:pt x="221" y="513"/>
                  </a:lnTo>
                  <a:lnTo>
                    <a:pt x="235" y="511"/>
                  </a:lnTo>
                  <a:lnTo>
                    <a:pt x="250" y="505"/>
                  </a:lnTo>
                  <a:lnTo>
                    <a:pt x="250" y="505"/>
                  </a:lnTo>
                  <a:lnTo>
                    <a:pt x="257" y="500"/>
                  </a:lnTo>
                  <a:lnTo>
                    <a:pt x="264" y="495"/>
                  </a:lnTo>
                  <a:lnTo>
                    <a:pt x="264" y="721"/>
                  </a:lnTo>
                  <a:lnTo>
                    <a:pt x="332" y="721"/>
                  </a:lnTo>
                  <a:lnTo>
                    <a:pt x="332" y="513"/>
                  </a:lnTo>
                  <a:lnTo>
                    <a:pt x="332" y="513"/>
                  </a:lnTo>
                  <a:lnTo>
                    <a:pt x="342" y="516"/>
                  </a:lnTo>
                  <a:lnTo>
                    <a:pt x="355" y="518"/>
                  </a:lnTo>
                  <a:lnTo>
                    <a:pt x="366" y="520"/>
                  </a:lnTo>
                  <a:lnTo>
                    <a:pt x="379" y="520"/>
                  </a:lnTo>
                  <a:lnTo>
                    <a:pt x="391" y="520"/>
                  </a:lnTo>
                  <a:lnTo>
                    <a:pt x="404" y="516"/>
                  </a:lnTo>
                  <a:lnTo>
                    <a:pt x="415" y="513"/>
                  </a:lnTo>
                  <a:lnTo>
                    <a:pt x="428" y="509"/>
                  </a:lnTo>
                  <a:lnTo>
                    <a:pt x="428" y="509"/>
                  </a:lnTo>
                  <a:lnTo>
                    <a:pt x="446" y="496"/>
                  </a:lnTo>
                  <a:lnTo>
                    <a:pt x="464" y="482"/>
                  </a:lnTo>
                  <a:lnTo>
                    <a:pt x="476" y="466"/>
                  </a:lnTo>
                  <a:lnTo>
                    <a:pt x="487" y="447"/>
                  </a:lnTo>
                  <a:lnTo>
                    <a:pt x="493" y="428"/>
                  </a:lnTo>
                  <a:lnTo>
                    <a:pt x="496" y="406"/>
                  </a:lnTo>
                  <a:lnTo>
                    <a:pt x="496" y="384"/>
                  </a:lnTo>
                  <a:lnTo>
                    <a:pt x="493" y="362"/>
                  </a:lnTo>
                  <a:lnTo>
                    <a:pt x="493" y="362"/>
                  </a:lnTo>
                  <a:lnTo>
                    <a:pt x="509" y="357"/>
                  </a:lnTo>
                  <a:lnTo>
                    <a:pt x="509" y="357"/>
                  </a:lnTo>
                  <a:lnTo>
                    <a:pt x="527" y="346"/>
                  </a:lnTo>
                  <a:lnTo>
                    <a:pt x="542" y="333"/>
                  </a:lnTo>
                  <a:lnTo>
                    <a:pt x="553" y="317"/>
                  </a:lnTo>
                  <a:lnTo>
                    <a:pt x="562" y="301"/>
                  </a:lnTo>
                  <a:lnTo>
                    <a:pt x="565" y="281"/>
                  </a:lnTo>
                  <a:lnTo>
                    <a:pt x="567" y="263"/>
                  </a:lnTo>
                  <a:lnTo>
                    <a:pt x="563" y="243"/>
                  </a:lnTo>
                  <a:lnTo>
                    <a:pt x="556" y="225"/>
                  </a:lnTo>
                  <a:lnTo>
                    <a:pt x="55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4" name="Freeform 232">
              <a:extLst>
                <a:ext uri="{FF2B5EF4-FFF2-40B4-BE49-F238E27FC236}">
                  <a16:creationId xmlns:a16="http://schemas.microsoft.com/office/drawing/2014/main" id="{0558B2A9-048A-48F5-97DC-87FF01DE4D0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84775" y="2900706"/>
              <a:ext cx="171504" cy="214274"/>
            </a:xfrm>
            <a:custGeom>
              <a:avLst/>
              <a:gdLst>
                <a:gd name="T0" fmla="*/ 551 w 567"/>
                <a:gd name="T1" fmla="*/ 214 h 721"/>
                <a:gd name="T2" fmla="*/ 531 w 567"/>
                <a:gd name="T3" fmla="*/ 190 h 721"/>
                <a:gd name="T4" fmla="*/ 493 w 567"/>
                <a:gd name="T5" fmla="*/ 170 h 721"/>
                <a:gd name="T6" fmla="*/ 496 w 567"/>
                <a:gd name="T7" fmla="*/ 143 h 721"/>
                <a:gd name="T8" fmla="*/ 489 w 567"/>
                <a:gd name="T9" fmla="*/ 114 h 721"/>
                <a:gd name="T10" fmla="*/ 469 w 567"/>
                <a:gd name="T11" fmla="*/ 89 h 721"/>
                <a:gd name="T12" fmla="*/ 440 w 567"/>
                <a:gd name="T13" fmla="*/ 74 h 721"/>
                <a:gd name="T14" fmla="*/ 417 w 567"/>
                <a:gd name="T15" fmla="*/ 72 h 721"/>
                <a:gd name="T16" fmla="*/ 409 w 567"/>
                <a:gd name="T17" fmla="*/ 42 h 721"/>
                <a:gd name="T18" fmla="*/ 380 w 567"/>
                <a:gd name="T19" fmla="*/ 9 h 721"/>
                <a:gd name="T20" fmla="*/ 341 w 567"/>
                <a:gd name="T21" fmla="*/ 0 h 721"/>
                <a:gd name="T22" fmla="*/ 312 w 567"/>
                <a:gd name="T23" fmla="*/ 7 h 721"/>
                <a:gd name="T24" fmla="*/ 284 w 567"/>
                <a:gd name="T25" fmla="*/ 29 h 721"/>
                <a:gd name="T26" fmla="*/ 266 w 567"/>
                <a:gd name="T27" fmla="*/ 20 h 721"/>
                <a:gd name="T28" fmla="*/ 235 w 567"/>
                <a:gd name="T29" fmla="*/ 13 h 721"/>
                <a:gd name="T30" fmla="*/ 205 w 567"/>
                <a:gd name="T31" fmla="*/ 20 h 721"/>
                <a:gd name="T32" fmla="*/ 190 w 567"/>
                <a:gd name="T33" fmla="*/ 31 h 721"/>
                <a:gd name="T34" fmla="*/ 168 w 567"/>
                <a:gd name="T35" fmla="*/ 58 h 721"/>
                <a:gd name="T36" fmla="*/ 152 w 567"/>
                <a:gd name="T37" fmla="*/ 72 h 721"/>
                <a:gd name="T38" fmla="*/ 112 w 567"/>
                <a:gd name="T39" fmla="*/ 80 h 721"/>
                <a:gd name="T40" fmla="*/ 89 w 567"/>
                <a:gd name="T41" fmla="*/ 98 h 721"/>
                <a:gd name="T42" fmla="*/ 71 w 567"/>
                <a:gd name="T43" fmla="*/ 136 h 721"/>
                <a:gd name="T44" fmla="*/ 78 w 567"/>
                <a:gd name="T45" fmla="*/ 179 h 721"/>
                <a:gd name="T46" fmla="*/ 80 w 567"/>
                <a:gd name="T47" fmla="*/ 183 h 721"/>
                <a:gd name="T48" fmla="*/ 65 w 567"/>
                <a:gd name="T49" fmla="*/ 190 h 721"/>
                <a:gd name="T50" fmla="*/ 34 w 567"/>
                <a:gd name="T51" fmla="*/ 216 h 721"/>
                <a:gd name="T52" fmla="*/ 13 w 567"/>
                <a:gd name="T53" fmla="*/ 248 h 721"/>
                <a:gd name="T54" fmla="*/ 2 w 567"/>
                <a:gd name="T55" fmla="*/ 286 h 721"/>
                <a:gd name="T56" fmla="*/ 2 w 567"/>
                <a:gd name="T57" fmla="*/ 326 h 721"/>
                <a:gd name="T58" fmla="*/ 13 w 567"/>
                <a:gd name="T59" fmla="*/ 364 h 721"/>
                <a:gd name="T60" fmla="*/ 36 w 567"/>
                <a:gd name="T61" fmla="*/ 399 h 721"/>
                <a:gd name="T62" fmla="*/ 85 w 567"/>
                <a:gd name="T63" fmla="*/ 433 h 721"/>
                <a:gd name="T64" fmla="*/ 143 w 567"/>
                <a:gd name="T65" fmla="*/ 442 h 721"/>
                <a:gd name="T66" fmla="*/ 150 w 567"/>
                <a:gd name="T67" fmla="*/ 471 h 721"/>
                <a:gd name="T68" fmla="*/ 168 w 567"/>
                <a:gd name="T69" fmla="*/ 495 h 721"/>
                <a:gd name="T70" fmla="*/ 207 w 567"/>
                <a:gd name="T71" fmla="*/ 513 h 721"/>
                <a:gd name="T72" fmla="*/ 250 w 567"/>
                <a:gd name="T73" fmla="*/ 505 h 721"/>
                <a:gd name="T74" fmla="*/ 264 w 567"/>
                <a:gd name="T75" fmla="*/ 495 h 721"/>
                <a:gd name="T76" fmla="*/ 332 w 567"/>
                <a:gd name="T77" fmla="*/ 513 h 721"/>
                <a:gd name="T78" fmla="*/ 355 w 567"/>
                <a:gd name="T79" fmla="*/ 518 h 721"/>
                <a:gd name="T80" fmla="*/ 391 w 567"/>
                <a:gd name="T81" fmla="*/ 520 h 721"/>
                <a:gd name="T82" fmla="*/ 428 w 567"/>
                <a:gd name="T83" fmla="*/ 509 h 721"/>
                <a:gd name="T84" fmla="*/ 464 w 567"/>
                <a:gd name="T85" fmla="*/ 482 h 721"/>
                <a:gd name="T86" fmla="*/ 493 w 567"/>
                <a:gd name="T87" fmla="*/ 428 h 721"/>
                <a:gd name="T88" fmla="*/ 493 w 567"/>
                <a:gd name="T89" fmla="*/ 362 h 721"/>
                <a:gd name="T90" fmla="*/ 509 w 567"/>
                <a:gd name="T91" fmla="*/ 357 h 721"/>
                <a:gd name="T92" fmla="*/ 553 w 567"/>
                <a:gd name="T93" fmla="*/ 317 h 721"/>
                <a:gd name="T94" fmla="*/ 567 w 567"/>
                <a:gd name="T95" fmla="*/ 263 h 721"/>
                <a:gd name="T96" fmla="*/ 556 w 567"/>
                <a:gd name="T97" fmla="*/ 22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7" h="721">
                  <a:moveTo>
                    <a:pt x="556" y="225"/>
                  </a:moveTo>
                  <a:lnTo>
                    <a:pt x="556" y="225"/>
                  </a:lnTo>
                  <a:lnTo>
                    <a:pt x="551" y="214"/>
                  </a:lnTo>
                  <a:lnTo>
                    <a:pt x="545" y="205"/>
                  </a:lnTo>
                  <a:lnTo>
                    <a:pt x="538" y="197"/>
                  </a:lnTo>
                  <a:lnTo>
                    <a:pt x="531" y="190"/>
                  </a:lnTo>
                  <a:lnTo>
                    <a:pt x="522" y="185"/>
                  </a:lnTo>
                  <a:lnTo>
                    <a:pt x="513" y="179"/>
                  </a:lnTo>
                  <a:lnTo>
                    <a:pt x="493" y="170"/>
                  </a:lnTo>
                  <a:lnTo>
                    <a:pt x="493" y="170"/>
                  </a:lnTo>
                  <a:lnTo>
                    <a:pt x="496" y="158"/>
                  </a:lnTo>
                  <a:lnTo>
                    <a:pt x="496" y="143"/>
                  </a:lnTo>
                  <a:lnTo>
                    <a:pt x="495" y="129"/>
                  </a:lnTo>
                  <a:lnTo>
                    <a:pt x="489" y="114"/>
                  </a:lnTo>
                  <a:lnTo>
                    <a:pt x="489" y="114"/>
                  </a:lnTo>
                  <a:lnTo>
                    <a:pt x="484" y="105"/>
                  </a:lnTo>
                  <a:lnTo>
                    <a:pt x="476" y="96"/>
                  </a:lnTo>
                  <a:lnTo>
                    <a:pt x="469" y="89"/>
                  </a:lnTo>
                  <a:lnTo>
                    <a:pt x="460" y="82"/>
                  </a:lnTo>
                  <a:lnTo>
                    <a:pt x="449" y="78"/>
                  </a:lnTo>
                  <a:lnTo>
                    <a:pt x="440" y="74"/>
                  </a:lnTo>
                  <a:lnTo>
                    <a:pt x="428" y="72"/>
                  </a:lnTo>
                  <a:lnTo>
                    <a:pt x="417" y="72"/>
                  </a:lnTo>
                  <a:lnTo>
                    <a:pt x="417" y="72"/>
                  </a:lnTo>
                  <a:lnTo>
                    <a:pt x="415" y="58"/>
                  </a:lnTo>
                  <a:lnTo>
                    <a:pt x="409" y="42"/>
                  </a:lnTo>
                  <a:lnTo>
                    <a:pt x="409" y="42"/>
                  </a:lnTo>
                  <a:lnTo>
                    <a:pt x="402" y="29"/>
                  </a:lnTo>
                  <a:lnTo>
                    <a:pt x="393" y="18"/>
                  </a:lnTo>
                  <a:lnTo>
                    <a:pt x="380" y="9"/>
                  </a:lnTo>
                  <a:lnTo>
                    <a:pt x="368" y="4"/>
                  </a:lnTo>
                  <a:lnTo>
                    <a:pt x="355" y="0"/>
                  </a:lnTo>
                  <a:lnTo>
                    <a:pt x="341" y="0"/>
                  </a:lnTo>
                  <a:lnTo>
                    <a:pt x="326" y="2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04" y="11"/>
                  </a:lnTo>
                  <a:lnTo>
                    <a:pt x="297" y="16"/>
                  </a:lnTo>
                  <a:lnTo>
                    <a:pt x="284" y="29"/>
                  </a:lnTo>
                  <a:lnTo>
                    <a:pt x="284" y="29"/>
                  </a:lnTo>
                  <a:lnTo>
                    <a:pt x="275" y="24"/>
                  </a:lnTo>
                  <a:lnTo>
                    <a:pt x="266" y="20"/>
                  </a:lnTo>
                  <a:lnTo>
                    <a:pt x="257" y="16"/>
                  </a:lnTo>
                  <a:lnTo>
                    <a:pt x="246" y="13"/>
                  </a:lnTo>
                  <a:lnTo>
                    <a:pt x="235" y="13"/>
                  </a:lnTo>
                  <a:lnTo>
                    <a:pt x="226" y="14"/>
                  </a:lnTo>
                  <a:lnTo>
                    <a:pt x="216" y="16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197" y="25"/>
                  </a:lnTo>
                  <a:lnTo>
                    <a:pt x="190" y="31"/>
                  </a:lnTo>
                  <a:lnTo>
                    <a:pt x="183" y="36"/>
                  </a:lnTo>
                  <a:lnTo>
                    <a:pt x="178" y="43"/>
                  </a:lnTo>
                  <a:lnTo>
                    <a:pt x="168" y="58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52" y="72"/>
                  </a:lnTo>
                  <a:lnTo>
                    <a:pt x="138" y="72"/>
                  </a:lnTo>
                  <a:lnTo>
                    <a:pt x="125" y="74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00" y="87"/>
                  </a:lnTo>
                  <a:lnTo>
                    <a:pt x="89" y="98"/>
                  </a:lnTo>
                  <a:lnTo>
                    <a:pt x="80" y="109"/>
                  </a:lnTo>
                  <a:lnTo>
                    <a:pt x="74" y="121"/>
                  </a:lnTo>
                  <a:lnTo>
                    <a:pt x="71" y="136"/>
                  </a:lnTo>
                  <a:lnTo>
                    <a:pt x="71" y="150"/>
                  </a:lnTo>
                  <a:lnTo>
                    <a:pt x="72" y="165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80" y="183"/>
                  </a:lnTo>
                  <a:lnTo>
                    <a:pt x="80" y="183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65" y="190"/>
                  </a:lnTo>
                  <a:lnTo>
                    <a:pt x="54" y="197"/>
                  </a:lnTo>
                  <a:lnTo>
                    <a:pt x="43" y="207"/>
                  </a:lnTo>
                  <a:lnTo>
                    <a:pt x="34" y="216"/>
                  </a:lnTo>
                  <a:lnTo>
                    <a:pt x="25" y="226"/>
                  </a:lnTo>
                  <a:lnTo>
                    <a:pt x="18" y="237"/>
                  </a:lnTo>
                  <a:lnTo>
                    <a:pt x="13" y="248"/>
                  </a:lnTo>
                  <a:lnTo>
                    <a:pt x="7" y="261"/>
                  </a:lnTo>
                  <a:lnTo>
                    <a:pt x="4" y="274"/>
                  </a:lnTo>
                  <a:lnTo>
                    <a:pt x="2" y="286"/>
                  </a:lnTo>
                  <a:lnTo>
                    <a:pt x="0" y="299"/>
                  </a:lnTo>
                  <a:lnTo>
                    <a:pt x="0" y="312"/>
                  </a:lnTo>
                  <a:lnTo>
                    <a:pt x="2" y="326"/>
                  </a:lnTo>
                  <a:lnTo>
                    <a:pt x="4" y="339"/>
                  </a:lnTo>
                  <a:lnTo>
                    <a:pt x="7" y="351"/>
                  </a:lnTo>
                  <a:lnTo>
                    <a:pt x="13" y="364"/>
                  </a:lnTo>
                  <a:lnTo>
                    <a:pt x="13" y="364"/>
                  </a:lnTo>
                  <a:lnTo>
                    <a:pt x="24" y="382"/>
                  </a:lnTo>
                  <a:lnTo>
                    <a:pt x="36" y="399"/>
                  </a:lnTo>
                  <a:lnTo>
                    <a:pt x="51" y="413"/>
                  </a:lnTo>
                  <a:lnTo>
                    <a:pt x="67" y="424"/>
                  </a:lnTo>
                  <a:lnTo>
                    <a:pt x="85" y="433"/>
                  </a:lnTo>
                  <a:lnTo>
                    <a:pt x="103" y="438"/>
                  </a:lnTo>
                  <a:lnTo>
                    <a:pt x="123" y="442"/>
                  </a:lnTo>
                  <a:lnTo>
                    <a:pt x="143" y="442"/>
                  </a:lnTo>
                  <a:lnTo>
                    <a:pt x="143" y="442"/>
                  </a:lnTo>
                  <a:lnTo>
                    <a:pt x="145" y="457"/>
                  </a:lnTo>
                  <a:lnTo>
                    <a:pt x="150" y="471"/>
                  </a:lnTo>
                  <a:lnTo>
                    <a:pt x="150" y="471"/>
                  </a:lnTo>
                  <a:lnTo>
                    <a:pt x="158" y="484"/>
                  </a:lnTo>
                  <a:lnTo>
                    <a:pt x="168" y="495"/>
                  </a:lnTo>
                  <a:lnTo>
                    <a:pt x="179" y="502"/>
                  </a:lnTo>
                  <a:lnTo>
                    <a:pt x="192" y="509"/>
                  </a:lnTo>
                  <a:lnTo>
                    <a:pt x="207" y="513"/>
                  </a:lnTo>
                  <a:lnTo>
                    <a:pt x="221" y="513"/>
                  </a:lnTo>
                  <a:lnTo>
                    <a:pt x="235" y="511"/>
                  </a:lnTo>
                  <a:lnTo>
                    <a:pt x="250" y="505"/>
                  </a:lnTo>
                  <a:lnTo>
                    <a:pt x="250" y="505"/>
                  </a:lnTo>
                  <a:lnTo>
                    <a:pt x="257" y="500"/>
                  </a:lnTo>
                  <a:lnTo>
                    <a:pt x="264" y="495"/>
                  </a:lnTo>
                  <a:lnTo>
                    <a:pt x="264" y="721"/>
                  </a:lnTo>
                  <a:lnTo>
                    <a:pt x="332" y="721"/>
                  </a:lnTo>
                  <a:lnTo>
                    <a:pt x="332" y="513"/>
                  </a:lnTo>
                  <a:lnTo>
                    <a:pt x="332" y="513"/>
                  </a:lnTo>
                  <a:lnTo>
                    <a:pt x="342" y="516"/>
                  </a:lnTo>
                  <a:lnTo>
                    <a:pt x="355" y="518"/>
                  </a:lnTo>
                  <a:lnTo>
                    <a:pt x="366" y="520"/>
                  </a:lnTo>
                  <a:lnTo>
                    <a:pt x="379" y="520"/>
                  </a:lnTo>
                  <a:lnTo>
                    <a:pt x="391" y="520"/>
                  </a:lnTo>
                  <a:lnTo>
                    <a:pt x="404" y="516"/>
                  </a:lnTo>
                  <a:lnTo>
                    <a:pt x="415" y="513"/>
                  </a:lnTo>
                  <a:lnTo>
                    <a:pt x="428" y="509"/>
                  </a:lnTo>
                  <a:lnTo>
                    <a:pt x="428" y="509"/>
                  </a:lnTo>
                  <a:lnTo>
                    <a:pt x="446" y="496"/>
                  </a:lnTo>
                  <a:lnTo>
                    <a:pt x="464" y="482"/>
                  </a:lnTo>
                  <a:lnTo>
                    <a:pt x="476" y="466"/>
                  </a:lnTo>
                  <a:lnTo>
                    <a:pt x="487" y="447"/>
                  </a:lnTo>
                  <a:lnTo>
                    <a:pt x="493" y="428"/>
                  </a:lnTo>
                  <a:lnTo>
                    <a:pt x="496" y="406"/>
                  </a:lnTo>
                  <a:lnTo>
                    <a:pt x="496" y="384"/>
                  </a:lnTo>
                  <a:lnTo>
                    <a:pt x="493" y="362"/>
                  </a:lnTo>
                  <a:lnTo>
                    <a:pt x="493" y="362"/>
                  </a:lnTo>
                  <a:lnTo>
                    <a:pt x="509" y="357"/>
                  </a:lnTo>
                  <a:lnTo>
                    <a:pt x="509" y="357"/>
                  </a:lnTo>
                  <a:lnTo>
                    <a:pt x="527" y="346"/>
                  </a:lnTo>
                  <a:lnTo>
                    <a:pt x="542" y="333"/>
                  </a:lnTo>
                  <a:lnTo>
                    <a:pt x="553" y="317"/>
                  </a:lnTo>
                  <a:lnTo>
                    <a:pt x="562" y="301"/>
                  </a:lnTo>
                  <a:lnTo>
                    <a:pt x="565" y="281"/>
                  </a:lnTo>
                  <a:lnTo>
                    <a:pt x="567" y="263"/>
                  </a:lnTo>
                  <a:lnTo>
                    <a:pt x="563" y="243"/>
                  </a:lnTo>
                  <a:lnTo>
                    <a:pt x="556" y="225"/>
                  </a:lnTo>
                  <a:lnTo>
                    <a:pt x="55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5" name="자유형: 도형 243">
              <a:extLst>
                <a:ext uri="{FF2B5EF4-FFF2-40B4-BE49-F238E27FC236}">
                  <a16:creationId xmlns:a16="http://schemas.microsoft.com/office/drawing/2014/main" id="{B5A71DAA-12EF-49D1-AAE0-B5631931E024}"/>
                </a:ext>
              </a:extLst>
            </p:cNvPr>
            <p:cNvSpPr/>
            <p:nvPr/>
          </p:nvSpPr>
          <p:spPr>
            <a:xfrm>
              <a:off x="3765741" y="2665195"/>
              <a:ext cx="576987" cy="453522"/>
            </a:xfrm>
            <a:custGeom>
              <a:avLst/>
              <a:gdLst/>
              <a:ahLst/>
              <a:cxnLst/>
              <a:rect l="0" t="0" r="0" b="0"/>
              <a:pathLst>
                <a:path w="1043736" h="834989">
                  <a:moveTo>
                    <a:pt x="950306" y="545269"/>
                  </a:moveTo>
                  <a:lnTo>
                    <a:pt x="827751" y="545269"/>
                  </a:lnTo>
                  <a:lnTo>
                    <a:pt x="736845" y="620687"/>
                  </a:lnTo>
                  <a:lnTo>
                    <a:pt x="736845" y="449312"/>
                  </a:lnTo>
                  <a:lnTo>
                    <a:pt x="734824" y="449312"/>
                  </a:lnTo>
                  <a:lnTo>
                    <a:pt x="630451" y="102522"/>
                  </a:lnTo>
                  <a:lnTo>
                    <a:pt x="630451" y="36867"/>
                  </a:lnTo>
                  <a:lnTo>
                    <a:pt x="650315" y="36867"/>
                  </a:lnTo>
                  <a:cubicBezTo>
                    <a:pt x="652672" y="36867"/>
                    <a:pt x="654356" y="35184"/>
                    <a:pt x="654356" y="32827"/>
                  </a:cubicBezTo>
                  <a:cubicBezTo>
                    <a:pt x="654356" y="30470"/>
                    <a:pt x="652672" y="28787"/>
                    <a:pt x="650315" y="28787"/>
                  </a:cubicBezTo>
                  <a:lnTo>
                    <a:pt x="630451" y="28787"/>
                  </a:lnTo>
                  <a:lnTo>
                    <a:pt x="630451" y="6565"/>
                  </a:lnTo>
                  <a:cubicBezTo>
                    <a:pt x="630451" y="4209"/>
                    <a:pt x="628767" y="2525"/>
                    <a:pt x="626411" y="2525"/>
                  </a:cubicBezTo>
                  <a:cubicBezTo>
                    <a:pt x="624054" y="2525"/>
                    <a:pt x="622370" y="4209"/>
                    <a:pt x="622370" y="6565"/>
                  </a:cubicBezTo>
                  <a:lnTo>
                    <a:pt x="622370" y="29124"/>
                  </a:lnTo>
                  <a:lnTo>
                    <a:pt x="602506" y="29124"/>
                  </a:lnTo>
                  <a:cubicBezTo>
                    <a:pt x="600149" y="29124"/>
                    <a:pt x="598465" y="30807"/>
                    <a:pt x="598465" y="33164"/>
                  </a:cubicBezTo>
                  <a:cubicBezTo>
                    <a:pt x="598465" y="35521"/>
                    <a:pt x="600149" y="37204"/>
                    <a:pt x="602506" y="37204"/>
                  </a:cubicBezTo>
                  <a:lnTo>
                    <a:pt x="622370" y="37204"/>
                  </a:lnTo>
                  <a:lnTo>
                    <a:pt x="622370" y="102859"/>
                  </a:lnTo>
                  <a:lnTo>
                    <a:pt x="518333" y="449985"/>
                  </a:lnTo>
                  <a:lnTo>
                    <a:pt x="518333" y="505203"/>
                  </a:lnTo>
                  <a:lnTo>
                    <a:pt x="433488" y="505203"/>
                  </a:lnTo>
                  <a:lnTo>
                    <a:pt x="385341" y="588365"/>
                  </a:lnTo>
                  <a:lnTo>
                    <a:pt x="385341" y="466147"/>
                  </a:lnTo>
                  <a:lnTo>
                    <a:pt x="283324" y="339215"/>
                  </a:lnTo>
                  <a:lnTo>
                    <a:pt x="104879" y="339215"/>
                  </a:lnTo>
                  <a:lnTo>
                    <a:pt x="2525" y="466147"/>
                  </a:lnTo>
                  <a:lnTo>
                    <a:pt x="2525" y="832801"/>
                  </a:lnTo>
                  <a:lnTo>
                    <a:pt x="570520" y="832801"/>
                  </a:lnTo>
                  <a:lnTo>
                    <a:pt x="570520" y="683311"/>
                  </a:lnTo>
                  <a:cubicBezTo>
                    <a:pt x="570520" y="657386"/>
                    <a:pt x="590721" y="636848"/>
                    <a:pt x="616310" y="635165"/>
                  </a:cubicBezTo>
                  <a:cubicBezTo>
                    <a:pt x="641562" y="636848"/>
                    <a:pt x="661763" y="657386"/>
                    <a:pt x="661763" y="683311"/>
                  </a:cubicBezTo>
                  <a:lnTo>
                    <a:pt x="661763" y="832801"/>
                  </a:lnTo>
                  <a:lnTo>
                    <a:pt x="1041548" y="832801"/>
                  </a:lnTo>
                  <a:lnTo>
                    <a:pt x="1041548" y="620687"/>
                  </a:lnTo>
                  <a:lnTo>
                    <a:pt x="950306" y="545269"/>
                  </a:lnTo>
                  <a:close/>
                  <a:moveTo>
                    <a:pt x="85014" y="617994"/>
                  </a:moveTo>
                  <a:lnTo>
                    <a:pt x="43601" y="617994"/>
                  </a:lnTo>
                  <a:lnTo>
                    <a:pt x="43601" y="553012"/>
                  </a:lnTo>
                  <a:lnTo>
                    <a:pt x="85014" y="553012"/>
                  </a:lnTo>
                  <a:lnTo>
                    <a:pt x="85014" y="617994"/>
                  </a:lnTo>
                  <a:close/>
                  <a:moveTo>
                    <a:pt x="143935" y="617994"/>
                  </a:moveTo>
                  <a:lnTo>
                    <a:pt x="102522" y="617994"/>
                  </a:lnTo>
                  <a:lnTo>
                    <a:pt x="102522" y="553012"/>
                  </a:lnTo>
                  <a:lnTo>
                    <a:pt x="143935" y="553012"/>
                  </a:lnTo>
                  <a:lnTo>
                    <a:pt x="143935" y="617994"/>
                  </a:lnTo>
                  <a:lnTo>
                    <a:pt x="143935" y="617994"/>
                  </a:lnTo>
                  <a:close/>
                  <a:moveTo>
                    <a:pt x="279957" y="617994"/>
                  </a:moveTo>
                  <a:lnTo>
                    <a:pt x="238881" y="617994"/>
                  </a:lnTo>
                  <a:lnTo>
                    <a:pt x="238881" y="553012"/>
                  </a:lnTo>
                  <a:lnTo>
                    <a:pt x="280294" y="553012"/>
                  </a:lnTo>
                  <a:cubicBezTo>
                    <a:pt x="279957" y="553012"/>
                    <a:pt x="279957" y="617994"/>
                    <a:pt x="279957" y="617994"/>
                  </a:cubicBezTo>
                  <a:close/>
                  <a:moveTo>
                    <a:pt x="279957" y="537861"/>
                  </a:moveTo>
                  <a:lnTo>
                    <a:pt x="238881" y="537861"/>
                  </a:lnTo>
                  <a:lnTo>
                    <a:pt x="238881" y="472880"/>
                  </a:lnTo>
                  <a:lnTo>
                    <a:pt x="280294" y="472880"/>
                  </a:lnTo>
                  <a:cubicBezTo>
                    <a:pt x="279957" y="472880"/>
                    <a:pt x="279957" y="537861"/>
                    <a:pt x="279957" y="537861"/>
                  </a:cubicBezTo>
                  <a:close/>
                  <a:moveTo>
                    <a:pt x="338878" y="617994"/>
                  </a:moveTo>
                  <a:lnTo>
                    <a:pt x="297465" y="617994"/>
                  </a:lnTo>
                  <a:lnTo>
                    <a:pt x="297465" y="553012"/>
                  </a:lnTo>
                  <a:lnTo>
                    <a:pt x="338878" y="553012"/>
                  </a:lnTo>
                  <a:lnTo>
                    <a:pt x="338878" y="617994"/>
                  </a:lnTo>
                  <a:lnTo>
                    <a:pt x="338878" y="617994"/>
                  </a:lnTo>
                  <a:close/>
                  <a:moveTo>
                    <a:pt x="338878" y="537861"/>
                  </a:moveTo>
                  <a:lnTo>
                    <a:pt x="297465" y="537861"/>
                  </a:lnTo>
                  <a:lnTo>
                    <a:pt x="297465" y="472880"/>
                  </a:lnTo>
                  <a:lnTo>
                    <a:pt x="338878" y="472880"/>
                  </a:lnTo>
                  <a:lnTo>
                    <a:pt x="338878" y="537861"/>
                  </a:lnTo>
                  <a:lnTo>
                    <a:pt x="338878" y="537861"/>
                  </a:lnTo>
                  <a:close/>
                  <a:moveTo>
                    <a:pt x="461096" y="721694"/>
                  </a:moveTo>
                  <a:lnTo>
                    <a:pt x="419683" y="721694"/>
                  </a:lnTo>
                  <a:lnTo>
                    <a:pt x="419683" y="656713"/>
                  </a:lnTo>
                  <a:lnTo>
                    <a:pt x="461096" y="656713"/>
                  </a:lnTo>
                  <a:lnTo>
                    <a:pt x="461096" y="721694"/>
                  </a:lnTo>
                  <a:close/>
                  <a:moveTo>
                    <a:pt x="592742" y="545269"/>
                  </a:moveTo>
                  <a:lnTo>
                    <a:pt x="553686" y="545269"/>
                  </a:lnTo>
                  <a:lnTo>
                    <a:pt x="553686" y="496785"/>
                  </a:lnTo>
                  <a:cubicBezTo>
                    <a:pt x="553686" y="486011"/>
                    <a:pt x="562440" y="477257"/>
                    <a:pt x="573214" y="477257"/>
                  </a:cubicBezTo>
                  <a:cubicBezTo>
                    <a:pt x="583988" y="477257"/>
                    <a:pt x="592742" y="486011"/>
                    <a:pt x="592742" y="496785"/>
                  </a:cubicBezTo>
                  <a:lnTo>
                    <a:pt x="592742" y="545269"/>
                  </a:lnTo>
                  <a:lnTo>
                    <a:pt x="592742" y="545269"/>
                  </a:lnTo>
                  <a:close/>
                  <a:moveTo>
                    <a:pt x="665803" y="545269"/>
                  </a:moveTo>
                  <a:lnTo>
                    <a:pt x="626747" y="545269"/>
                  </a:lnTo>
                  <a:lnTo>
                    <a:pt x="626747" y="496785"/>
                  </a:lnTo>
                  <a:cubicBezTo>
                    <a:pt x="626747" y="486011"/>
                    <a:pt x="635501" y="477257"/>
                    <a:pt x="646275" y="477257"/>
                  </a:cubicBezTo>
                  <a:cubicBezTo>
                    <a:pt x="657049" y="477257"/>
                    <a:pt x="665803" y="486011"/>
                    <a:pt x="665803" y="496785"/>
                  </a:cubicBezTo>
                  <a:lnTo>
                    <a:pt x="665803" y="545269"/>
                  </a:lnTo>
                  <a:lnTo>
                    <a:pt x="665803" y="545269"/>
                  </a:lnTo>
                  <a:close/>
                  <a:moveTo>
                    <a:pt x="818997" y="721694"/>
                  </a:moveTo>
                  <a:lnTo>
                    <a:pt x="777584" y="721694"/>
                  </a:lnTo>
                  <a:lnTo>
                    <a:pt x="777584" y="656713"/>
                  </a:lnTo>
                  <a:lnTo>
                    <a:pt x="818997" y="656713"/>
                  </a:lnTo>
                  <a:lnTo>
                    <a:pt x="818997" y="721694"/>
                  </a:lnTo>
                  <a:close/>
                  <a:moveTo>
                    <a:pt x="877917" y="721694"/>
                  </a:moveTo>
                  <a:lnTo>
                    <a:pt x="836505" y="721694"/>
                  </a:lnTo>
                  <a:lnTo>
                    <a:pt x="836505" y="656713"/>
                  </a:lnTo>
                  <a:lnTo>
                    <a:pt x="877917" y="656713"/>
                  </a:lnTo>
                  <a:lnTo>
                    <a:pt x="877917" y="721694"/>
                  </a:lnTo>
                  <a:close/>
                  <a:moveTo>
                    <a:pt x="1000809" y="721694"/>
                  </a:moveTo>
                  <a:lnTo>
                    <a:pt x="959396" y="721694"/>
                  </a:lnTo>
                  <a:lnTo>
                    <a:pt x="959396" y="656713"/>
                  </a:lnTo>
                  <a:lnTo>
                    <a:pt x="1000809" y="656713"/>
                  </a:lnTo>
                  <a:lnTo>
                    <a:pt x="1000809" y="7216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6" name="자유형: 도형 244">
              <a:extLst>
                <a:ext uri="{FF2B5EF4-FFF2-40B4-BE49-F238E27FC236}">
                  <a16:creationId xmlns:a16="http://schemas.microsoft.com/office/drawing/2014/main" id="{0FC10732-B39A-44D1-872C-7CEB2F77E02D}"/>
                </a:ext>
              </a:extLst>
            </p:cNvPr>
            <p:cNvSpPr/>
            <p:nvPr/>
          </p:nvSpPr>
          <p:spPr>
            <a:xfrm>
              <a:off x="3428135" y="2873919"/>
              <a:ext cx="320148" cy="235914"/>
            </a:xfrm>
            <a:custGeom>
              <a:avLst/>
              <a:gdLst/>
              <a:ahLst/>
              <a:cxnLst/>
              <a:rect l="0" t="0" r="0" b="0"/>
              <a:pathLst>
                <a:path w="506533" h="379900">
                  <a:moveTo>
                    <a:pt x="454084" y="199762"/>
                  </a:moveTo>
                  <a:cubicBezTo>
                    <a:pt x="454084" y="199762"/>
                    <a:pt x="454084" y="199762"/>
                    <a:pt x="454084" y="199762"/>
                  </a:cubicBezTo>
                  <a:lnTo>
                    <a:pt x="454084" y="364386"/>
                  </a:lnTo>
                  <a:cubicBezTo>
                    <a:pt x="454084" y="372828"/>
                    <a:pt x="446697" y="380215"/>
                    <a:pt x="438255" y="380215"/>
                  </a:cubicBezTo>
                  <a:lnTo>
                    <a:pt x="74184" y="380215"/>
                  </a:lnTo>
                  <a:cubicBezTo>
                    <a:pt x="65742" y="380215"/>
                    <a:pt x="58355" y="372828"/>
                    <a:pt x="58355" y="364386"/>
                  </a:cubicBezTo>
                  <a:lnTo>
                    <a:pt x="58355" y="199762"/>
                  </a:lnTo>
                  <a:cubicBezTo>
                    <a:pt x="58355" y="199762"/>
                    <a:pt x="58355" y="199762"/>
                    <a:pt x="58355" y="199762"/>
                  </a:cubicBezTo>
                  <a:lnTo>
                    <a:pt x="8757" y="199762"/>
                  </a:lnTo>
                  <a:lnTo>
                    <a:pt x="257802" y="8757"/>
                  </a:lnTo>
                  <a:lnTo>
                    <a:pt x="504738" y="199762"/>
                  </a:lnTo>
                  <a:lnTo>
                    <a:pt x="454084" y="199762"/>
                  </a:lnTo>
                  <a:close/>
                  <a:moveTo>
                    <a:pt x="309511" y="190265"/>
                  </a:moveTo>
                  <a:lnTo>
                    <a:pt x="262023" y="190265"/>
                  </a:lnTo>
                  <a:lnTo>
                    <a:pt x="262023" y="237752"/>
                  </a:lnTo>
                  <a:lnTo>
                    <a:pt x="309511" y="237752"/>
                  </a:lnTo>
                  <a:lnTo>
                    <a:pt x="309511" y="190265"/>
                  </a:lnTo>
                  <a:close/>
                  <a:moveTo>
                    <a:pt x="250415" y="190265"/>
                  </a:moveTo>
                  <a:lnTo>
                    <a:pt x="202928" y="190265"/>
                  </a:lnTo>
                  <a:lnTo>
                    <a:pt x="202928" y="237752"/>
                  </a:lnTo>
                  <a:lnTo>
                    <a:pt x="250415" y="237752"/>
                  </a:lnTo>
                  <a:lnTo>
                    <a:pt x="250415" y="190265"/>
                  </a:lnTo>
                  <a:close/>
                  <a:moveTo>
                    <a:pt x="250415" y="251471"/>
                  </a:moveTo>
                  <a:lnTo>
                    <a:pt x="202928" y="251471"/>
                  </a:lnTo>
                  <a:lnTo>
                    <a:pt x="202928" y="298959"/>
                  </a:lnTo>
                  <a:lnTo>
                    <a:pt x="250415" y="298959"/>
                  </a:lnTo>
                  <a:lnTo>
                    <a:pt x="250415" y="251471"/>
                  </a:lnTo>
                  <a:close/>
                  <a:moveTo>
                    <a:pt x="309511" y="251471"/>
                  </a:moveTo>
                  <a:lnTo>
                    <a:pt x="262023" y="251471"/>
                  </a:lnTo>
                  <a:lnTo>
                    <a:pt x="262023" y="298959"/>
                  </a:lnTo>
                  <a:lnTo>
                    <a:pt x="309511" y="298959"/>
                  </a:lnTo>
                  <a:lnTo>
                    <a:pt x="309511" y="251471"/>
                  </a:lnTo>
                  <a:close/>
                </a:path>
              </a:pathLst>
            </a:custGeom>
            <a:grpFill/>
            <a:ln w="10538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37" name="Freeform 55">
              <a:extLst>
                <a:ext uri="{FF2B5EF4-FFF2-40B4-BE49-F238E27FC236}">
                  <a16:creationId xmlns:a16="http://schemas.microsoft.com/office/drawing/2014/main" id="{F3F4D1B4-45F3-44B9-8293-9412B004D11F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6455690" y="2913150"/>
              <a:ext cx="190682" cy="202909"/>
            </a:xfrm>
            <a:custGeom>
              <a:avLst/>
              <a:gdLst>
                <a:gd name="T0" fmla="*/ 432 w 602"/>
                <a:gd name="T1" fmla="*/ 6 h 652"/>
                <a:gd name="T2" fmla="*/ 404 w 602"/>
                <a:gd name="T3" fmla="*/ 64 h 652"/>
                <a:gd name="T4" fmla="*/ 320 w 602"/>
                <a:gd name="T5" fmla="*/ 124 h 652"/>
                <a:gd name="T6" fmla="*/ 248 w 602"/>
                <a:gd name="T7" fmla="*/ 266 h 652"/>
                <a:gd name="T8" fmla="*/ 222 w 602"/>
                <a:gd name="T9" fmla="*/ 250 h 652"/>
                <a:gd name="T10" fmla="*/ 206 w 602"/>
                <a:gd name="T11" fmla="*/ 190 h 652"/>
                <a:gd name="T12" fmla="*/ 226 w 602"/>
                <a:gd name="T13" fmla="*/ 140 h 652"/>
                <a:gd name="T14" fmla="*/ 252 w 602"/>
                <a:gd name="T15" fmla="*/ 132 h 652"/>
                <a:gd name="T16" fmla="*/ 282 w 602"/>
                <a:gd name="T17" fmla="*/ 94 h 652"/>
                <a:gd name="T18" fmla="*/ 274 w 602"/>
                <a:gd name="T19" fmla="*/ 50 h 652"/>
                <a:gd name="T20" fmla="*/ 228 w 602"/>
                <a:gd name="T21" fmla="*/ 26 h 652"/>
                <a:gd name="T22" fmla="*/ 188 w 602"/>
                <a:gd name="T23" fmla="*/ 42 h 652"/>
                <a:gd name="T24" fmla="*/ 172 w 602"/>
                <a:gd name="T25" fmla="*/ 80 h 652"/>
                <a:gd name="T26" fmla="*/ 150 w 602"/>
                <a:gd name="T27" fmla="*/ 128 h 652"/>
                <a:gd name="T28" fmla="*/ 56 w 602"/>
                <a:gd name="T29" fmla="*/ 264 h 652"/>
                <a:gd name="T30" fmla="*/ 2 w 602"/>
                <a:gd name="T31" fmla="*/ 458 h 652"/>
                <a:gd name="T32" fmla="*/ 40 w 602"/>
                <a:gd name="T33" fmla="*/ 526 h 652"/>
                <a:gd name="T34" fmla="*/ 110 w 602"/>
                <a:gd name="T35" fmla="*/ 650 h 652"/>
                <a:gd name="T36" fmla="*/ 104 w 602"/>
                <a:gd name="T37" fmla="*/ 634 h 652"/>
                <a:gd name="T38" fmla="*/ 74 w 602"/>
                <a:gd name="T39" fmla="*/ 598 h 652"/>
                <a:gd name="T40" fmla="*/ 120 w 602"/>
                <a:gd name="T41" fmla="*/ 526 h 652"/>
                <a:gd name="T42" fmla="*/ 156 w 602"/>
                <a:gd name="T43" fmla="*/ 634 h 652"/>
                <a:gd name="T44" fmla="*/ 230 w 602"/>
                <a:gd name="T45" fmla="*/ 650 h 652"/>
                <a:gd name="T46" fmla="*/ 334 w 602"/>
                <a:gd name="T47" fmla="*/ 646 h 652"/>
                <a:gd name="T48" fmla="*/ 326 w 602"/>
                <a:gd name="T49" fmla="*/ 632 h 652"/>
                <a:gd name="T50" fmla="*/ 306 w 602"/>
                <a:gd name="T51" fmla="*/ 580 h 652"/>
                <a:gd name="T52" fmla="*/ 344 w 602"/>
                <a:gd name="T53" fmla="*/ 570 h 652"/>
                <a:gd name="T54" fmla="*/ 442 w 602"/>
                <a:gd name="T55" fmla="*/ 650 h 652"/>
                <a:gd name="T56" fmla="*/ 450 w 602"/>
                <a:gd name="T57" fmla="*/ 642 h 652"/>
                <a:gd name="T58" fmla="*/ 406 w 602"/>
                <a:gd name="T59" fmla="*/ 622 h 652"/>
                <a:gd name="T60" fmla="*/ 394 w 602"/>
                <a:gd name="T61" fmla="*/ 554 h 652"/>
                <a:gd name="T62" fmla="*/ 364 w 602"/>
                <a:gd name="T63" fmla="*/ 396 h 652"/>
                <a:gd name="T64" fmla="*/ 368 w 602"/>
                <a:gd name="T65" fmla="*/ 298 h 652"/>
                <a:gd name="T66" fmla="*/ 408 w 602"/>
                <a:gd name="T67" fmla="*/ 214 h 652"/>
                <a:gd name="T68" fmla="*/ 428 w 602"/>
                <a:gd name="T69" fmla="*/ 222 h 652"/>
                <a:gd name="T70" fmla="*/ 540 w 602"/>
                <a:gd name="T71" fmla="*/ 336 h 652"/>
                <a:gd name="T72" fmla="*/ 548 w 602"/>
                <a:gd name="T73" fmla="*/ 354 h 652"/>
                <a:gd name="T74" fmla="*/ 552 w 602"/>
                <a:gd name="T75" fmla="*/ 346 h 652"/>
                <a:gd name="T76" fmla="*/ 524 w 602"/>
                <a:gd name="T77" fmla="*/ 646 h 652"/>
                <a:gd name="T78" fmla="*/ 600 w 602"/>
                <a:gd name="T79" fmla="*/ 352 h 652"/>
                <a:gd name="T80" fmla="*/ 588 w 602"/>
                <a:gd name="T81" fmla="*/ 328 h 652"/>
                <a:gd name="T82" fmla="*/ 518 w 602"/>
                <a:gd name="T83" fmla="*/ 260 h 652"/>
                <a:gd name="T84" fmla="*/ 462 w 602"/>
                <a:gd name="T85" fmla="*/ 164 h 652"/>
                <a:gd name="T86" fmla="*/ 446 w 602"/>
                <a:gd name="T87" fmla="*/ 102 h 652"/>
                <a:gd name="T88" fmla="*/ 460 w 602"/>
                <a:gd name="T89" fmla="*/ 100 h 652"/>
                <a:gd name="T90" fmla="*/ 504 w 602"/>
                <a:gd name="T91" fmla="*/ 82 h 652"/>
                <a:gd name="T92" fmla="*/ 514 w 602"/>
                <a:gd name="T93" fmla="*/ 40 h 652"/>
                <a:gd name="T94" fmla="*/ 482 w 602"/>
                <a:gd name="T95" fmla="*/ 4 h 652"/>
                <a:gd name="T96" fmla="*/ 182 w 602"/>
                <a:gd name="T97" fmla="*/ 284 h 652"/>
                <a:gd name="T98" fmla="*/ 204 w 602"/>
                <a:gd name="T99" fmla="*/ 302 h 652"/>
                <a:gd name="T100" fmla="*/ 238 w 602"/>
                <a:gd name="T101" fmla="*/ 316 h 652"/>
                <a:gd name="T102" fmla="*/ 252 w 602"/>
                <a:gd name="T103" fmla="*/ 446 h 652"/>
                <a:gd name="T104" fmla="*/ 246 w 602"/>
                <a:gd name="T105" fmla="*/ 584 h 652"/>
                <a:gd name="T106" fmla="*/ 228 w 602"/>
                <a:gd name="T107" fmla="*/ 634 h 652"/>
                <a:gd name="T108" fmla="*/ 186 w 602"/>
                <a:gd name="T109" fmla="*/ 616 h 652"/>
                <a:gd name="T110" fmla="*/ 182 w 602"/>
                <a:gd name="T111" fmla="*/ 524 h 652"/>
                <a:gd name="T112" fmla="*/ 160 w 602"/>
                <a:gd name="T113" fmla="*/ 380 h 652"/>
                <a:gd name="T114" fmla="*/ 176 w 602"/>
                <a:gd name="T115" fmla="*/ 288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2" h="652">
                  <a:moveTo>
                    <a:pt x="462" y="0"/>
                  </a:moveTo>
                  <a:lnTo>
                    <a:pt x="462" y="0"/>
                  </a:lnTo>
                  <a:lnTo>
                    <a:pt x="452" y="0"/>
                  </a:lnTo>
                  <a:lnTo>
                    <a:pt x="442" y="2"/>
                  </a:lnTo>
                  <a:lnTo>
                    <a:pt x="432" y="6"/>
                  </a:lnTo>
                  <a:lnTo>
                    <a:pt x="422" y="12"/>
                  </a:lnTo>
                  <a:lnTo>
                    <a:pt x="416" y="20"/>
                  </a:lnTo>
                  <a:lnTo>
                    <a:pt x="410" y="32"/>
                  </a:lnTo>
                  <a:lnTo>
                    <a:pt x="406" y="46"/>
                  </a:lnTo>
                  <a:lnTo>
                    <a:pt x="404" y="64"/>
                  </a:lnTo>
                  <a:lnTo>
                    <a:pt x="404" y="64"/>
                  </a:lnTo>
                  <a:lnTo>
                    <a:pt x="388" y="72"/>
                  </a:lnTo>
                  <a:lnTo>
                    <a:pt x="374" y="80"/>
                  </a:lnTo>
                  <a:lnTo>
                    <a:pt x="346" y="100"/>
                  </a:lnTo>
                  <a:lnTo>
                    <a:pt x="320" y="124"/>
                  </a:lnTo>
                  <a:lnTo>
                    <a:pt x="298" y="150"/>
                  </a:lnTo>
                  <a:lnTo>
                    <a:pt x="280" y="178"/>
                  </a:lnTo>
                  <a:lnTo>
                    <a:pt x="264" y="208"/>
                  </a:lnTo>
                  <a:lnTo>
                    <a:pt x="254" y="236"/>
                  </a:lnTo>
                  <a:lnTo>
                    <a:pt x="248" y="266"/>
                  </a:lnTo>
                  <a:lnTo>
                    <a:pt x="248" y="266"/>
                  </a:lnTo>
                  <a:lnTo>
                    <a:pt x="248" y="266"/>
                  </a:lnTo>
                  <a:lnTo>
                    <a:pt x="248" y="266"/>
                  </a:lnTo>
                  <a:lnTo>
                    <a:pt x="234" y="260"/>
                  </a:lnTo>
                  <a:lnTo>
                    <a:pt x="222" y="250"/>
                  </a:lnTo>
                  <a:lnTo>
                    <a:pt x="214" y="240"/>
                  </a:lnTo>
                  <a:lnTo>
                    <a:pt x="208" y="230"/>
                  </a:lnTo>
                  <a:lnTo>
                    <a:pt x="206" y="216"/>
                  </a:lnTo>
                  <a:lnTo>
                    <a:pt x="204" y="204"/>
                  </a:lnTo>
                  <a:lnTo>
                    <a:pt x="206" y="190"/>
                  </a:lnTo>
                  <a:lnTo>
                    <a:pt x="210" y="178"/>
                  </a:lnTo>
                  <a:lnTo>
                    <a:pt x="210" y="178"/>
                  </a:lnTo>
                  <a:lnTo>
                    <a:pt x="218" y="158"/>
                  </a:lnTo>
                  <a:lnTo>
                    <a:pt x="226" y="140"/>
                  </a:lnTo>
                  <a:lnTo>
                    <a:pt x="226" y="140"/>
                  </a:lnTo>
                  <a:lnTo>
                    <a:pt x="230" y="138"/>
                  </a:lnTo>
                  <a:lnTo>
                    <a:pt x="234" y="136"/>
                  </a:lnTo>
                  <a:lnTo>
                    <a:pt x="234" y="136"/>
                  </a:lnTo>
                  <a:lnTo>
                    <a:pt x="242" y="136"/>
                  </a:lnTo>
                  <a:lnTo>
                    <a:pt x="252" y="132"/>
                  </a:lnTo>
                  <a:lnTo>
                    <a:pt x="260" y="128"/>
                  </a:lnTo>
                  <a:lnTo>
                    <a:pt x="268" y="122"/>
                  </a:lnTo>
                  <a:lnTo>
                    <a:pt x="274" y="114"/>
                  </a:lnTo>
                  <a:lnTo>
                    <a:pt x="280" y="104"/>
                  </a:lnTo>
                  <a:lnTo>
                    <a:pt x="282" y="94"/>
                  </a:lnTo>
                  <a:lnTo>
                    <a:pt x="284" y="82"/>
                  </a:lnTo>
                  <a:lnTo>
                    <a:pt x="284" y="82"/>
                  </a:lnTo>
                  <a:lnTo>
                    <a:pt x="282" y="70"/>
                  </a:lnTo>
                  <a:lnTo>
                    <a:pt x="280" y="60"/>
                  </a:lnTo>
                  <a:lnTo>
                    <a:pt x="274" y="50"/>
                  </a:lnTo>
                  <a:lnTo>
                    <a:pt x="268" y="42"/>
                  </a:lnTo>
                  <a:lnTo>
                    <a:pt x="258" y="36"/>
                  </a:lnTo>
                  <a:lnTo>
                    <a:pt x="250" y="30"/>
                  </a:lnTo>
                  <a:lnTo>
                    <a:pt x="238" y="28"/>
                  </a:lnTo>
                  <a:lnTo>
                    <a:pt x="228" y="26"/>
                  </a:lnTo>
                  <a:lnTo>
                    <a:pt x="228" y="26"/>
                  </a:lnTo>
                  <a:lnTo>
                    <a:pt x="216" y="28"/>
                  </a:lnTo>
                  <a:lnTo>
                    <a:pt x="206" y="30"/>
                  </a:lnTo>
                  <a:lnTo>
                    <a:pt x="196" y="36"/>
                  </a:lnTo>
                  <a:lnTo>
                    <a:pt x="188" y="42"/>
                  </a:lnTo>
                  <a:lnTo>
                    <a:pt x="182" y="50"/>
                  </a:lnTo>
                  <a:lnTo>
                    <a:pt x="176" y="60"/>
                  </a:lnTo>
                  <a:lnTo>
                    <a:pt x="174" y="70"/>
                  </a:lnTo>
                  <a:lnTo>
                    <a:pt x="172" y="80"/>
                  </a:lnTo>
                  <a:lnTo>
                    <a:pt x="172" y="80"/>
                  </a:lnTo>
                  <a:lnTo>
                    <a:pt x="174" y="96"/>
                  </a:lnTo>
                  <a:lnTo>
                    <a:pt x="174" y="104"/>
                  </a:lnTo>
                  <a:lnTo>
                    <a:pt x="172" y="110"/>
                  </a:lnTo>
                  <a:lnTo>
                    <a:pt x="172" y="110"/>
                  </a:lnTo>
                  <a:lnTo>
                    <a:pt x="150" y="128"/>
                  </a:lnTo>
                  <a:lnTo>
                    <a:pt x="100" y="190"/>
                  </a:lnTo>
                  <a:lnTo>
                    <a:pt x="100" y="190"/>
                  </a:lnTo>
                  <a:lnTo>
                    <a:pt x="88" y="206"/>
                  </a:lnTo>
                  <a:lnTo>
                    <a:pt x="76" y="224"/>
                  </a:lnTo>
                  <a:lnTo>
                    <a:pt x="56" y="264"/>
                  </a:lnTo>
                  <a:lnTo>
                    <a:pt x="38" y="304"/>
                  </a:lnTo>
                  <a:lnTo>
                    <a:pt x="24" y="346"/>
                  </a:lnTo>
                  <a:lnTo>
                    <a:pt x="14" y="388"/>
                  </a:lnTo>
                  <a:lnTo>
                    <a:pt x="6" y="424"/>
                  </a:lnTo>
                  <a:lnTo>
                    <a:pt x="2" y="458"/>
                  </a:lnTo>
                  <a:lnTo>
                    <a:pt x="0" y="486"/>
                  </a:lnTo>
                  <a:lnTo>
                    <a:pt x="0" y="486"/>
                  </a:lnTo>
                  <a:lnTo>
                    <a:pt x="2" y="526"/>
                  </a:lnTo>
                  <a:lnTo>
                    <a:pt x="2" y="526"/>
                  </a:lnTo>
                  <a:lnTo>
                    <a:pt x="40" y="526"/>
                  </a:lnTo>
                  <a:lnTo>
                    <a:pt x="40" y="526"/>
                  </a:lnTo>
                  <a:lnTo>
                    <a:pt x="34" y="580"/>
                  </a:lnTo>
                  <a:lnTo>
                    <a:pt x="32" y="652"/>
                  </a:lnTo>
                  <a:lnTo>
                    <a:pt x="110" y="650"/>
                  </a:lnTo>
                  <a:lnTo>
                    <a:pt x="110" y="650"/>
                  </a:lnTo>
                  <a:lnTo>
                    <a:pt x="116" y="646"/>
                  </a:lnTo>
                  <a:lnTo>
                    <a:pt x="116" y="644"/>
                  </a:lnTo>
                  <a:lnTo>
                    <a:pt x="116" y="642"/>
                  </a:lnTo>
                  <a:lnTo>
                    <a:pt x="112" y="638"/>
                  </a:lnTo>
                  <a:lnTo>
                    <a:pt x="104" y="634"/>
                  </a:lnTo>
                  <a:lnTo>
                    <a:pt x="84" y="626"/>
                  </a:lnTo>
                  <a:lnTo>
                    <a:pt x="74" y="622"/>
                  </a:lnTo>
                  <a:lnTo>
                    <a:pt x="70" y="618"/>
                  </a:lnTo>
                  <a:lnTo>
                    <a:pt x="70" y="618"/>
                  </a:lnTo>
                  <a:lnTo>
                    <a:pt x="74" y="598"/>
                  </a:lnTo>
                  <a:lnTo>
                    <a:pt x="80" y="576"/>
                  </a:lnTo>
                  <a:lnTo>
                    <a:pt x="88" y="552"/>
                  </a:lnTo>
                  <a:lnTo>
                    <a:pt x="94" y="526"/>
                  </a:lnTo>
                  <a:lnTo>
                    <a:pt x="120" y="526"/>
                  </a:lnTo>
                  <a:lnTo>
                    <a:pt x="120" y="526"/>
                  </a:lnTo>
                  <a:lnTo>
                    <a:pt x="136" y="574"/>
                  </a:lnTo>
                  <a:lnTo>
                    <a:pt x="152" y="620"/>
                  </a:lnTo>
                  <a:lnTo>
                    <a:pt x="152" y="620"/>
                  </a:lnTo>
                  <a:lnTo>
                    <a:pt x="156" y="628"/>
                  </a:lnTo>
                  <a:lnTo>
                    <a:pt x="156" y="634"/>
                  </a:lnTo>
                  <a:lnTo>
                    <a:pt x="158" y="642"/>
                  </a:lnTo>
                  <a:lnTo>
                    <a:pt x="162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78" y="650"/>
                  </a:lnTo>
                  <a:lnTo>
                    <a:pt x="312" y="650"/>
                  </a:lnTo>
                  <a:lnTo>
                    <a:pt x="330" y="648"/>
                  </a:lnTo>
                  <a:lnTo>
                    <a:pt x="330" y="648"/>
                  </a:lnTo>
                  <a:lnTo>
                    <a:pt x="334" y="646"/>
                  </a:lnTo>
                  <a:lnTo>
                    <a:pt x="336" y="644"/>
                  </a:lnTo>
                  <a:lnTo>
                    <a:pt x="334" y="638"/>
                  </a:lnTo>
                  <a:lnTo>
                    <a:pt x="334" y="638"/>
                  </a:lnTo>
                  <a:lnTo>
                    <a:pt x="332" y="636"/>
                  </a:lnTo>
                  <a:lnTo>
                    <a:pt x="326" y="632"/>
                  </a:lnTo>
                  <a:lnTo>
                    <a:pt x="314" y="628"/>
                  </a:lnTo>
                  <a:lnTo>
                    <a:pt x="304" y="622"/>
                  </a:lnTo>
                  <a:lnTo>
                    <a:pt x="298" y="618"/>
                  </a:lnTo>
                  <a:lnTo>
                    <a:pt x="298" y="618"/>
                  </a:lnTo>
                  <a:lnTo>
                    <a:pt x="306" y="580"/>
                  </a:lnTo>
                  <a:lnTo>
                    <a:pt x="312" y="544"/>
                  </a:lnTo>
                  <a:lnTo>
                    <a:pt x="316" y="492"/>
                  </a:lnTo>
                  <a:lnTo>
                    <a:pt x="316" y="492"/>
                  </a:lnTo>
                  <a:lnTo>
                    <a:pt x="334" y="540"/>
                  </a:lnTo>
                  <a:lnTo>
                    <a:pt x="344" y="570"/>
                  </a:lnTo>
                  <a:lnTo>
                    <a:pt x="354" y="604"/>
                  </a:lnTo>
                  <a:lnTo>
                    <a:pt x="354" y="604"/>
                  </a:lnTo>
                  <a:lnTo>
                    <a:pt x="358" y="626"/>
                  </a:lnTo>
                  <a:lnTo>
                    <a:pt x="362" y="648"/>
                  </a:lnTo>
                  <a:lnTo>
                    <a:pt x="442" y="650"/>
                  </a:lnTo>
                  <a:lnTo>
                    <a:pt x="442" y="650"/>
                  </a:lnTo>
                  <a:lnTo>
                    <a:pt x="448" y="648"/>
                  </a:lnTo>
                  <a:lnTo>
                    <a:pt x="450" y="644"/>
                  </a:lnTo>
                  <a:lnTo>
                    <a:pt x="450" y="642"/>
                  </a:lnTo>
                  <a:lnTo>
                    <a:pt x="450" y="642"/>
                  </a:lnTo>
                  <a:lnTo>
                    <a:pt x="448" y="638"/>
                  </a:lnTo>
                  <a:lnTo>
                    <a:pt x="444" y="634"/>
                  </a:lnTo>
                  <a:lnTo>
                    <a:pt x="430" y="628"/>
                  </a:lnTo>
                  <a:lnTo>
                    <a:pt x="406" y="622"/>
                  </a:lnTo>
                  <a:lnTo>
                    <a:pt x="406" y="622"/>
                  </a:lnTo>
                  <a:lnTo>
                    <a:pt x="404" y="616"/>
                  </a:lnTo>
                  <a:lnTo>
                    <a:pt x="402" y="610"/>
                  </a:lnTo>
                  <a:lnTo>
                    <a:pt x="402" y="610"/>
                  </a:lnTo>
                  <a:lnTo>
                    <a:pt x="400" y="582"/>
                  </a:lnTo>
                  <a:lnTo>
                    <a:pt x="394" y="554"/>
                  </a:lnTo>
                  <a:lnTo>
                    <a:pt x="384" y="500"/>
                  </a:lnTo>
                  <a:lnTo>
                    <a:pt x="384" y="500"/>
                  </a:lnTo>
                  <a:lnTo>
                    <a:pt x="374" y="448"/>
                  </a:lnTo>
                  <a:lnTo>
                    <a:pt x="364" y="396"/>
                  </a:lnTo>
                  <a:lnTo>
                    <a:pt x="364" y="396"/>
                  </a:lnTo>
                  <a:lnTo>
                    <a:pt x="362" y="370"/>
                  </a:lnTo>
                  <a:lnTo>
                    <a:pt x="362" y="344"/>
                  </a:lnTo>
                  <a:lnTo>
                    <a:pt x="364" y="320"/>
                  </a:lnTo>
                  <a:lnTo>
                    <a:pt x="368" y="298"/>
                  </a:lnTo>
                  <a:lnTo>
                    <a:pt x="368" y="298"/>
                  </a:lnTo>
                  <a:lnTo>
                    <a:pt x="376" y="276"/>
                  </a:lnTo>
                  <a:lnTo>
                    <a:pt x="384" y="256"/>
                  </a:lnTo>
                  <a:lnTo>
                    <a:pt x="394" y="234"/>
                  </a:lnTo>
                  <a:lnTo>
                    <a:pt x="408" y="214"/>
                  </a:lnTo>
                  <a:lnTo>
                    <a:pt x="408" y="214"/>
                  </a:lnTo>
                  <a:lnTo>
                    <a:pt x="414" y="210"/>
                  </a:lnTo>
                  <a:lnTo>
                    <a:pt x="420" y="212"/>
                  </a:lnTo>
                  <a:lnTo>
                    <a:pt x="424" y="216"/>
                  </a:lnTo>
                  <a:lnTo>
                    <a:pt x="428" y="222"/>
                  </a:lnTo>
                  <a:lnTo>
                    <a:pt x="428" y="222"/>
                  </a:lnTo>
                  <a:lnTo>
                    <a:pt x="452" y="252"/>
                  </a:lnTo>
                  <a:lnTo>
                    <a:pt x="480" y="284"/>
                  </a:lnTo>
                  <a:lnTo>
                    <a:pt x="508" y="312"/>
                  </a:lnTo>
                  <a:lnTo>
                    <a:pt x="540" y="336"/>
                  </a:lnTo>
                  <a:lnTo>
                    <a:pt x="540" y="336"/>
                  </a:lnTo>
                  <a:lnTo>
                    <a:pt x="538" y="338"/>
                  </a:lnTo>
                  <a:lnTo>
                    <a:pt x="538" y="338"/>
                  </a:lnTo>
                  <a:lnTo>
                    <a:pt x="536" y="344"/>
                  </a:lnTo>
                  <a:lnTo>
                    <a:pt x="534" y="352"/>
                  </a:lnTo>
                  <a:lnTo>
                    <a:pt x="548" y="354"/>
                  </a:lnTo>
                  <a:lnTo>
                    <a:pt x="548" y="354"/>
                  </a:lnTo>
                  <a:lnTo>
                    <a:pt x="550" y="346"/>
                  </a:lnTo>
                  <a:lnTo>
                    <a:pt x="550" y="346"/>
                  </a:lnTo>
                  <a:lnTo>
                    <a:pt x="552" y="346"/>
                  </a:lnTo>
                  <a:lnTo>
                    <a:pt x="552" y="346"/>
                  </a:lnTo>
                  <a:lnTo>
                    <a:pt x="564" y="354"/>
                  </a:lnTo>
                  <a:lnTo>
                    <a:pt x="574" y="358"/>
                  </a:lnTo>
                  <a:lnTo>
                    <a:pt x="574" y="358"/>
                  </a:lnTo>
                  <a:lnTo>
                    <a:pt x="574" y="358"/>
                  </a:lnTo>
                  <a:lnTo>
                    <a:pt x="524" y="646"/>
                  </a:lnTo>
                  <a:lnTo>
                    <a:pt x="540" y="650"/>
                  </a:lnTo>
                  <a:lnTo>
                    <a:pt x="588" y="360"/>
                  </a:lnTo>
                  <a:lnTo>
                    <a:pt x="588" y="360"/>
                  </a:lnTo>
                  <a:lnTo>
                    <a:pt x="594" y="356"/>
                  </a:lnTo>
                  <a:lnTo>
                    <a:pt x="600" y="352"/>
                  </a:lnTo>
                  <a:lnTo>
                    <a:pt x="600" y="352"/>
                  </a:lnTo>
                  <a:lnTo>
                    <a:pt x="602" y="348"/>
                  </a:lnTo>
                  <a:lnTo>
                    <a:pt x="602" y="342"/>
                  </a:lnTo>
                  <a:lnTo>
                    <a:pt x="598" y="336"/>
                  </a:lnTo>
                  <a:lnTo>
                    <a:pt x="588" y="328"/>
                  </a:lnTo>
                  <a:lnTo>
                    <a:pt x="588" y="328"/>
                  </a:lnTo>
                  <a:lnTo>
                    <a:pt x="570" y="314"/>
                  </a:lnTo>
                  <a:lnTo>
                    <a:pt x="552" y="298"/>
                  </a:lnTo>
                  <a:lnTo>
                    <a:pt x="518" y="260"/>
                  </a:lnTo>
                  <a:lnTo>
                    <a:pt x="518" y="260"/>
                  </a:lnTo>
                  <a:lnTo>
                    <a:pt x="500" y="238"/>
                  </a:lnTo>
                  <a:lnTo>
                    <a:pt x="486" y="214"/>
                  </a:lnTo>
                  <a:lnTo>
                    <a:pt x="472" y="190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58" y="148"/>
                  </a:lnTo>
                  <a:lnTo>
                    <a:pt x="450" y="134"/>
                  </a:lnTo>
                  <a:lnTo>
                    <a:pt x="446" y="118"/>
                  </a:lnTo>
                  <a:lnTo>
                    <a:pt x="444" y="110"/>
                  </a:lnTo>
                  <a:lnTo>
                    <a:pt x="446" y="102"/>
                  </a:lnTo>
                  <a:lnTo>
                    <a:pt x="446" y="102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60" y="100"/>
                  </a:lnTo>
                  <a:lnTo>
                    <a:pt x="460" y="100"/>
                  </a:lnTo>
                  <a:lnTo>
                    <a:pt x="470" y="100"/>
                  </a:lnTo>
                  <a:lnTo>
                    <a:pt x="480" y="98"/>
                  </a:lnTo>
                  <a:lnTo>
                    <a:pt x="490" y="94"/>
                  </a:lnTo>
                  <a:lnTo>
                    <a:pt x="498" y="90"/>
                  </a:lnTo>
                  <a:lnTo>
                    <a:pt x="504" y="82"/>
                  </a:lnTo>
                  <a:lnTo>
                    <a:pt x="510" y="72"/>
                  </a:lnTo>
                  <a:lnTo>
                    <a:pt x="514" y="6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40"/>
                  </a:lnTo>
                  <a:lnTo>
                    <a:pt x="510" y="32"/>
                  </a:lnTo>
                  <a:lnTo>
                    <a:pt x="506" y="22"/>
                  </a:lnTo>
                  <a:lnTo>
                    <a:pt x="498" y="14"/>
                  </a:lnTo>
                  <a:lnTo>
                    <a:pt x="490" y="8"/>
                  </a:lnTo>
                  <a:lnTo>
                    <a:pt x="482" y="4"/>
                  </a:lnTo>
                  <a:lnTo>
                    <a:pt x="472" y="0"/>
                  </a:lnTo>
                  <a:lnTo>
                    <a:pt x="462" y="0"/>
                  </a:lnTo>
                  <a:lnTo>
                    <a:pt x="462" y="0"/>
                  </a:lnTo>
                  <a:close/>
                  <a:moveTo>
                    <a:pt x="182" y="284"/>
                  </a:moveTo>
                  <a:lnTo>
                    <a:pt x="182" y="284"/>
                  </a:lnTo>
                  <a:lnTo>
                    <a:pt x="184" y="284"/>
                  </a:lnTo>
                  <a:lnTo>
                    <a:pt x="188" y="286"/>
                  </a:lnTo>
                  <a:lnTo>
                    <a:pt x="196" y="294"/>
                  </a:lnTo>
                  <a:lnTo>
                    <a:pt x="196" y="294"/>
                  </a:lnTo>
                  <a:lnTo>
                    <a:pt x="204" y="302"/>
                  </a:lnTo>
                  <a:lnTo>
                    <a:pt x="214" y="308"/>
                  </a:lnTo>
                  <a:lnTo>
                    <a:pt x="226" y="314"/>
                  </a:lnTo>
                  <a:lnTo>
                    <a:pt x="232" y="316"/>
                  </a:lnTo>
                  <a:lnTo>
                    <a:pt x="238" y="316"/>
                  </a:lnTo>
                  <a:lnTo>
                    <a:pt x="238" y="316"/>
                  </a:lnTo>
                  <a:lnTo>
                    <a:pt x="238" y="356"/>
                  </a:lnTo>
                  <a:lnTo>
                    <a:pt x="238" y="356"/>
                  </a:lnTo>
                  <a:lnTo>
                    <a:pt x="242" y="382"/>
                  </a:lnTo>
                  <a:lnTo>
                    <a:pt x="248" y="414"/>
                  </a:lnTo>
                  <a:lnTo>
                    <a:pt x="252" y="446"/>
                  </a:lnTo>
                  <a:lnTo>
                    <a:pt x="254" y="476"/>
                  </a:lnTo>
                  <a:lnTo>
                    <a:pt x="254" y="476"/>
                  </a:lnTo>
                  <a:lnTo>
                    <a:pt x="254" y="508"/>
                  </a:lnTo>
                  <a:lnTo>
                    <a:pt x="250" y="546"/>
                  </a:lnTo>
                  <a:lnTo>
                    <a:pt x="246" y="584"/>
                  </a:lnTo>
                  <a:lnTo>
                    <a:pt x="240" y="618"/>
                  </a:lnTo>
                  <a:lnTo>
                    <a:pt x="240" y="618"/>
                  </a:lnTo>
                  <a:lnTo>
                    <a:pt x="236" y="630"/>
                  </a:lnTo>
                  <a:lnTo>
                    <a:pt x="232" y="632"/>
                  </a:lnTo>
                  <a:lnTo>
                    <a:pt x="228" y="634"/>
                  </a:lnTo>
                  <a:lnTo>
                    <a:pt x="228" y="634"/>
                  </a:lnTo>
                  <a:lnTo>
                    <a:pt x="226" y="632"/>
                  </a:lnTo>
                  <a:lnTo>
                    <a:pt x="226" y="632"/>
                  </a:lnTo>
                  <a:lnTo>
                    <a:pt x="186" y="616"/>
                  </a:lnTo>
                  <a:lnTo>
                    <a:pt x="186" y="616"/>
                  </a:lnTo>
                  <a:lnTo>
                    <a:pt x="178" y="574"/>
                  </a:lnTo>
                  <a:lnTo>
                    <a:pt x="168" y="526"/>
                  </a:lnTo>
                  <a:lnTo>
                    <a:pt x="168" y="526"/>
                  </a:lnTo>
                  <a:lnTo>
                    <a:pt x="174" y="526"/>
                  </a:lnTo>
                  <a:lnTo>
                    <a:pt x="182" y="524"/>
                  </a:lnTo>
                  <a:lnTo>
                    <a:pt x="182" y="524"/>
                  </a:lnTo>
                  <a:lnTo>
                    <a:pt x="168" y="456"/>
                  </a:lnTo>
                  <a:lnTo>
                    <a:pt x="164" y="428"/>
                  </a:lnTo>
                  <a:lnTo>
                    <a:pt x="160" y="404"/>
                  </a:lnTo>
                  <a:lnTo>
                    <a:pt x="160" y="380"/>
                  </a:lnTo>
                  <a:lnTo>
                    <a:pt x="160" y="356"/>
                  </a:lnTo>
                  <a:lnTo>
                    <a:pt x="164" y="328"/>
                  </a:lnTo>
                  <a:lnTo>
                    <a:pt x="170" y="296"/>
                  </a:lnTo>
                  <a:lnTo>
                    <a:pt x="170" y="296"/>
                  </a:lnTo>
                  <a:lnTo>
                    <a:pt x="176" y="288"/>
                  </a:lnTo>
                  <a:lnTo>
                    <a:pt x="178" y="284"/>
                  </a:lnTo>
                  <a:lnTo>
                    <a:pt x="182" y="284"/>
                  </a:lnTo>
                  <a:lnTo>
                    <a:pt x="18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38" name="Group 30">
              <a:extLst>
                <a:ext uri="{FF2B5EF4-FFF2-40B4-BE49-F238E27FC236}">
                  <a16:creationId xmlns:a16="http://schemas.microsoft.com/office/drawing/2014/main" id="{63B5A73F-CA3C-4529-B573-78A20BA7AC1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399253" y="2913086"/>
              <a:ext cx="209298" cy="211227"/>
              <a:chOff x="3343" y="3589"/>
              <a:chExt cx="552" cy="567"/>
            </a:xfrm>
            <a:grpFill/>
          </p:grpSpPr>
          <p:sp>
            <p:nvSpPr>
              <p:cNvPr id="68" name="Freeform 31">
                <a:extLst>
                  <a:ext uri="{FF2B5EF4-FFF2-40B4-BE49-F238E27FC236}">
                    <a16:creationId xmlns:a16="http://schemas.microsoft.com/office/drawing/2014/main" id="{6C044E11-54EC-449E-8F41-5EFB20091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6" y="3589"/>
                <a:ext cx="104" cy="103"/>
              </a:xfrm>
              <a:custGeom>
                <a:avLst/>
                <a:gdLst>
                  <a:gd name="T0" fmla="*/ 44 w 104"/>
                  <a:gd name="T1" fmla="*/ 103 h 103"/>
                  <a:gd name="T2" fmla="*/ 44 w 104"/>
                  <a:gd name="T3" fmla="*/ 103 h 103"/>
                  <a:gd name="T4" fmla="*/ 55 w 104"/>
                  <a:gd name="T5" fmla="*/ 103 h 103"/>
                  <a:gd name="T6" fmla="*/ 65 w 104"/>
                  <a:gd name="T7" fmla="*/ 102 h 103"/>
                  <a:gd name="T8" fmla="*/ 74 w 104"/>
                  <a:gd name="T9" fmla="*/ 99 h 103"/>
                  <a:gd name="T10" fmla="*/ 82 w 104"/>
                  <a:gd name="T11" fmla="*/ 94 h 103"/>
                  <a:gd name="T12" fmla="*/ 91 w 104"/>
                  <a:gd name="T13" fmla="*/ 86 h 103"/>
                  <a:gd name="T14" fmla="*/ 97 w 104"/>
                  <a:gd name="T15" fmla="*/ 79 h 103"/>
                  <a:gd name="T16" fmla="*/ 101 w 104"/>
                  <a:gd name="T17" fmla="*/ 69 h 103"/>
                  <a:gd name="T18" fmla="*/ 104 w 104"/>
                  <a:gd name="T19" fmla="*/ 60 h 103"/>
                  <a:gd name="T20" fmla="*/ 104 w 104"/>
                  <a:gd name="T21" fmla="*/ 60 h 103"/>
                  <a:gd name="T22" fmla="*/ 104 w 104"/>
                  <a:gd name="T23" fmla="*/ 50 h 103"/>
                  <a:gd name="T24" fmla="*/ 102 w 104"/>
                  <a:gd name="T25" fmla="*/ 38 h 103"/>
                  <a:gd name="T26" fmla="*/ 99 w 104"/>
                  <a:gd name="T27" fmla="*/ 30 h 103"/>
                  <a:gd name="T28" fmla="*/ 94 w 104"/>
                  <a:gd name="T29" fmla="*/ 21 h 103"/>
                  <a:gd name="T30" fmla="*/ 87 w 104"/>
                  <a:gd name="T31" fmla="*/ 14 h 103"/>
                  <a:gd name="T32" fmla="*/ 80 w 104"/>
                  <a:gd name="T33" fmla="*/ 7 h 103"/>
                  <a:gd name="T34" fmla="*/ 70 w 104"/>
                  <a:gd name="T35" fmla="*/ 3 h 103"/>
                  <a:gd name="T36" fmla="*/ 60 w 104"/>
                  <a:gd name="T37" fmla="*/ 0 h 103"/>
                  <a:gd name="T38" fmla="*/ 60 w 104"/>
                  <a:gd name="T39" fmla="*/ 0 h 103"/>
                  <a:gd name="T40" fmla="*/ 48 w 104"/>
                  <a:gd name="T41" fmla="*/ 0 h 103"/>
                  <a:gd name="T42" fmla="*/ 38 w 104"/>
                  <a:gd name="T43" fmla="*/ 1 h 103"/>
                  <a:gd name="T44" fmla="*/ 30 w 104"/>
                  <a:gd name="T45" fmla="*/ 4 h 103"/>
                  <a:gd name="T46" fmla="*/ 21 w 104"/>
                  <a:gd name="T47" fmla="*/ 10 h 103"/>
                  <a:gd name="T48" fmla="*/ 13 w 104"/>
                  <a:gd name="T49" fmla="*/ 17 h 103"/>
                  <a:gd name="T50" fmla="*/ 7 w 104"/>
                  <a:gd name="T51" fmla="*/ 26 h 103"/>
                  <a:gd name="T52" fmla="*/ 3 w 104"/>
                  <a:gd name="T53" fmla="*/ 34 h 103"/>
                  <a:gd name="T54" fmla="*/ 0 w 104"/>
                  <a:gd name="T55" fmla="*/ 44 h 103"/>
                  <a:gd name="T56" fmla="*/ 0 w 104"/>
                  <a:gd name="T57" fmla="*/ 44 h 103"/>
                  <a:gd name="T58" fmla="*/ 0 w 104"/>
                  <a:gd name="T59" fmla="*/ 55 h 103"/>
                  <a:gd name="T60" fmla="*/ 2 w 104"/>
                  <a:gd name="T61" fmla="*/ 65 h 103"/>
                  <a:gd name="T62" fmla="*/ 5 w 104"/>
                  <a:gd name="T63" fmla="*/ 75 h 103"/>
                  <a:gd name="T64" fmla="*/ 10 w 104"/>
                  <a:gd name="T65" fmla="*/ 84 h 103"/>
                  <a:gd name="T66" fmla="*/ 17 w 104"/>
                  <a:gd name="T67" fmla="*/ 91 h 103"/>
                  <a:gd name="T68" fmla="*/ 24 w 104"/>
                  <a:gd name="T69" fmla="*/ 96 h 103"/>
                  <a:gd name="T70" fmla="*/ 34 w 104"/>
                  <a:gd name="T71" fmla="*/ 101 h 103"/>
                  <a:gd name="T72" fmla="*/ 44 w 104"/>
                  <a:gd name="T73" fmla="*/ 103 h 103"/>
                  <a:gd name="T74" fmla="*/ 44 w 104"/>
                  <a:gd name="T7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4" h="103">
                    <a:moveTo>
                      <a:pt x="44" y="103"/>
                    </a:moveTo>
                    <a:lnTo>
                      <a:pt x="44" y="103"/>
                    </a:lnTo>
                    <a:lnTo>
                      <a:pt x="55" y="103"/>
                    </a:lnTo>
                    <a:lnTo>
                      <a:pt x="65" y="102"/>
                    </a:lnTo>
                    <a:lnTo>
                      <a:pt x="74" y="99"/>
                    </a:lnTo>
                    <a:lnTo>
                      <a:pt x="82" y="94"/>
                    </a:lnTo>
                    <a:lnTo>
                      <a:pt x="91" y="86"/>
                    </a:lnTo>
                    <a:lnTo>
                      <a:pt x="97" y="79"/>
                    </a:lnTo>
                    <a:lnTo>
                      <a:pt x="101" y="69"/>
                    </a:lnTo>
                    <a:lnTo>
                      <a:pt x="104" y="60"/>
                    </a:lnTo>
                    <a:lnTo>
                      <a:pt x="104" y="60"/>
                    </a:lnTo>
                    <a:lnTo>
                      <a:pt x="104" y="50"/>
                    </a:lnTo>
                    <a:lnTo>
                      <a:pt x="102" y="38"/>
                    </a:lnTo>
                    <a:lnTo>
                      <a:pt x="99" y="30"/>
                    </a:lnTo>
                    <a:lnTo>
                      <a:pt x="94" y="21"/>
                    </a:lnTo>
                    <a:lnTo>
                      <a:pt x="87" y="14"/>
                    </a:lnTo>
                    <a:lnTo>
                      <a:pt x="80" y="7"/>
                    </a:lnTo>
                    <a:lnTo>
                      <a:pt x="70" y="3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8" y="0"/>
                    </a:lnTo>
                    <a:lnTo>
                      <a:pt x="38" y="1"/>
                    </a:lnTo>
                    <a:lnTo>
                      <a:pt x="30" y="4"/>
                    </a:lnTo>
                    <a:lnTo>
                      <a:pt x="21" y="10"/>
                    </a:lnTo>
                    <a:lnTo>
                      <a:pt x="13" y="17"/>
                    </a:lnTo>
                    <a:lnTo>
                      <a:pt x="7" y="26"/>
                    </a:lnTo>
                    <a:lnTo>
                      <a:pt x="3" y="34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5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0" y="84"/>
                    </a:lnTo>
                    <a:lnTo>
                      <a:pt x="17" y="91"/>
                    </a:lnTo>
                    <a:lnTo>
                      <a:pt x="24" y="96"/>
                    </a:lnTo>
                    <a:lnTo>
                      <a:pt x="34" y="101"/>
                    </a:lnTo>
                    <a:lnTo>
                      <a:pt x="44" y="103"/>
                    </a:lnTo>
                    <a:lnTo>
                      <a:pt x="44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9" name="Freeform 32">
                <a:extLst>
                  <a:ext uri="{FF2B5EF4-FFF2-40B4-BE49-F238E27FC236}">
                    <a16:creationId xmlns:a16="http://schemas.microsoft.com/office/drawing/2014/main" id="{87AC1078-40D9-40A4-8619-D485A2737E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9" y="3705"/>
                <a:ext cx="476" cy="451"/>
              </a:xfrm>
              <a:custGeom>
                <a:avLst/>
                <a:gdLst>
                  <a:gd name="T0" fmla="*/ 284 w 476"/>
                  <a:gd name="T1" fmla="*/ 192 h 451"/>
                  <a:gd name="T2" fmla="*/ 286 w 476"/>
                  <a:gd name="T3" fmla="*/ 74 h 451"/>
                  <a:gd name="T4" fmla="*/ 350 w 476"/>
                  <a:gd name="T5" fmla="*/ 175 h 451"/>
                  <a:gd name="T6" fmla="*/ 349 w 476"/>
                  <a:gd name="T7" fmla="*/ 176 h 451"/>
                  <a:gd name="T8" fmla="*/ 346 w 476"/>
                  <a:gd name="T9" fmla="*/ 182 h 451"/>
                  <a:gd name="T10" fmla="*/ 343 w 476"/>
                  <a:gd name="T11" fmla="*/ 193 h 451"/>
                  <a:gd name="T12" fmla="*/ 344 w 476"/>
                  <a:gd name="T13" fmla="*/ 203 h 451"/>
                  <a:gd name="T14" fmla="*/ 346 w 476"/>
                  <a:gd name="T15" fmla="*/ 390 h 451"/>
                  <a:gd name="T16" fmla="*/ 432 w 476"/>
                  <a:gd name="T17" fmla="*/ 186 h 451"/>
                  <a:gd name="T18" fmla="*/ 404 w 476"/>
                  <a:gd name="T19" fmla="*/ 187 h 451"/>
                  <a:gd name="T20" fmla="*/ 401 w 476"/>
                  <a:gd name="T21" fmla="*/ 180 h 451"/>
                  <a:gd name="T22" fmla="*/ 390 w 476"/>
                  <a:gd name="T23" fmla="*/ 168 h 451"/>
                  <a:gd name="T24" fmla="*/ 364 w 476"/>
                  <a:gd name="T25" fmla="*/ 81 h 451"/>
                  <a:gd name="T26" fmla="*/ 361 w 476"/>
                  <a:gd name="T27" fmla="*/ 75 h 451"/>
                  <a:gd name="T28" fmla="*/ 267 w 476"/>
                  <a:gd name="T29" fmla="*/ 9 h 451"/>
                  <a:gd name="T30" fmla="*/ 267 w 476"/>
                  <a:gd name="T31" fmla="*/ 9 h 451"/>
                  <a:gd name="T32" fmla="*/ 265 w 476"/>
                  <a:gd name="T33" fmla="*/ 7 h 451"/>
                  <a:gd name="T34" fmla="*/ 254 w 476"/>
                  <a:gd name="T35" fmla="*/ 2 h 451"/>
                  <a:gd name="T36" fmla="*/ 242 w 476"/>
                  <a:gd name="T37" fmla="*/ 0 h 451"/>
                  <a:gd name="T38" fmla="*/ 233 w 476"/>
                  <a:gd name="T39" fmla="*/ 2 h 451"/>
                  <a:gd name="T40" fmla="*/ 217 w 476"/>
                  <a:gd name="T41" fmla="*/ 9 h 451"/>
                  <a:gd name="T42" fmla="*/ 210 w 476"/>
                  <a:gd name="T43" fmla="*/ 14 h 451"/>
                  <a:gd name="T44" fmla="*/ 208 w 476"/>
                  <a:gd name="T45" fmla="*/ 16 h 451"/>
                  <a:gd name="T46" fmla="*/ 150 w 476"/>
                  <a:gd name="T47" fmla="*/ 95 h 451"/>
                  <a:gd name="T48" fmla="*/ 60 w 476"/>
                  <a:gd name="T49" fmla="*/ 129 h 451"/>
                  <a:gd name="T50" fmla="*/ 51 w 476"/>
                  <a:gd name="T51" fmla="*/ 133 h 451"/>
                  <a:gd name="T52" fmla="*/ 40 w 476"/>
                  <a:gd name="T53" fmla="*/ 145 h 451"/>
                  <a:gd name="T54" fmla="*/ 37 w 476"/>
                  <a:gd name="T55" fmla="*/ 153 h 451"/>
                  <a:gd name="T56" fmla="*/ 37 w 476"/>
                  <a:gd name="T57" fmla="*/ 163 h 451"/>
                  <a:gd name="T58" fmla="*/ 0 w 476"/>
                  <a:gd name="T59" fmla="*/ 357 h 451"/>
                  <a:gd name="T60" fmla="*/ 126 w 476"/>
                  <a:gd name="T61" fmla="*/ 163 h 451"/>
                  <a:gd name="T62" fmla="*/ 98 w 476"/>
                  <a:gd name="T63" fmla="*/ 159 h 451"/>
                  <a:gd name="T64" fmla="*/ 97 w 476"/>
                  <a:gd name="T65" fmla="*/ 152 h 451"/>
                  <a:gd name="T66" fmla="*/ 169 w 476"/>
                  <a:gd name="T67" fmla="*/ 136 h 451"/>
                  <a:gd name="T68" fmla="*/ 182 w 476"/>
                  <a:gd name="T69" fmla="*/ 128 h 451"/>
                  <a:gd name="T70" fmla="*/ 197 w 476"/>
                  <a:gd name="T71" fmla="*/ 185 h 451"/>
                  <a:gd name="T72" fmla="*/ 197 w 476"/>
                  <a:gd name="T73" fmla="*/ 189 h 451"/>
                  <a:gd name="T74" fmla="*/ 155 w 476"/>
                  <a:gd name="T75" fmla="*/ 298 h 451"/>
                  <a:gd name="T76" fmla="*/ 156 w 476"/>
                  <a:gd name="T77" fmla="*/ 450 h 451"/>
                  <a:gd name="T78" fmla="*/ 208 w 476"/>
                  <a:gd name="T79" fmla="*/ 314 h 451"/>
                  <a:gd name="T80" fmla="*/ 245 w 476"/>
                  <a:gd name="T81" fmla="*/ 312 h 451"/>
                  <a:gd name="T82" fmla="*/ 248 w 476"/>
                  <a:gd name="T83" fmla="*/ 321 h 451"/>
                  <a:gd name="T84" fmla="*/ 349 w 476"/>
                  <a:gd name="T85" fmla="*/ 431 h 451"/>
                  <a:gd name="T86" fmla="*/ 284 w 476"/>
                  <a:gd name="T87" fmla="*/ 192 h 451"/>
                  <a:gd name="T88" fmla="*/ 357 w 476"/>
                  <a:gd name="T89" fmla="*/ 202 h 451"/>
                  <a:gd name="T90" fmla="*/ 356 w 476"/>
                  <a:gd name="T91" fmla="*/ 197 h 451"/>
                  <a:gd name="T92" fmla="*/ 359 w 476"/>
                  <a:gd name="T93" fmla="*/ 185 h 451"/>
                  <a:gd name="T94" fmla="*/ 381 w 476"/>
                  <a:gd name="T95" fmla="*/ 177 h 451"/>
                  <a:gd name="T96" fmla="*/ 388 w 476"/>
                  <a:gd name="T97" fmla="*/ 183 h 451"/>
                  <a:gd name="T98" fmla="*/ 391 w 476"/>
                  <a:gd name="T99" fmla="*/ 190 h 451"/>
                  <a:gd name="T100" fmla="*/ 85 w 476"/>
                  <a:gd name="T101" fmla="*/ 159 h 451"/>
                  <a:gd name="T102" fmla="*/ 50 w 476"/>
                  <a:gd name="T103" fmla="*/ 163 h 451"/>
                  <a:gd name="T104" fmla="*/ 50 w 476"/>
                  <a:gd name="T105" fmla="*/ 159 h 451"/>
                  <a:gd name="T106" fmla="*/ 53 w 476"/>
                  <a:gd name="T107" fmla="*/ 148 h 451"/>
                  <a:gd name="T108" fmla="*/ 64 w 476"/>
                  <a:gd name="T109" fmla="*/ 142 h 451"/>
                  <a:gd name="T110" fmla="*/ 84 w 476"/>
                  <a:gd name="T111" fmla="*/ 153 h 451"/>
                  <a:gd name="T112" fmla="*/ 85 w 476"/>
                  <a:gd name="T113" fmla="*/ 159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6" h="451">
                    <a:moveTo>
                      <a:pt x="284" y="192"/>
                    </a:moveTo>
                    <a:lnTo>
                      <a:pt x="284" y="192"/>
                    </a:lnTo>
                    <a:lnTo>
                      <a:pt x="285" y="186"/>
                    </a:lnTo>
                    <a:lnTo>
                      <a:pt x="286" y="74"/>
                    </a:lnTo>
                    <a:lnTo>
                      <a:pt x="325" y="101"/>
                    </a:lnTo>
                    <a:lnTo>
                      <a:pt x="350" y="175"/>
                    </a:lnTo>
                    <a:lnTo>
                      <a:pt x="350" y="175"/>
                    </a:lnTo>
                    <a:lnTo>
                      <a:pt x="349" y="176"/>
                    </a:lnTo>
                    <a:lnTo>
                      <a:pt x="349" y="176"/>
                    </a:lnTo>
                    <a:lnTo>
                      <a:pt x="346" y="182"/>
                    </a:lnTo>
                    <a:lnTo>
                      <a:pt x="343" y="187"/>
                    </a:lnTo>
                    <a:lnTo>
                      <a:pt x="343" y="193"/>
                    </a:lnTo>
                    <a:lnTo>
                      <a:pt x="343" y="199"/>
                    </a:lnTo>
                    <a:lnTo>
                      <a:pt x="344" y="203"/>
                    </a:lnTo>
                    <a:lnTo>
                      <a:pt x="316" y="209"/>
                    </a:lnTo>
                    <a:lnTo>
                      <a:pt x="346" y="390"/>
                    </a:lnTo>
                    <a:lnTo>
                      <a:pt x="476" y="365"/>
                    </a:lnTo>
                    <a:lnTo>
                      <a:pt x="432" y="186"/>
                    </a:lnTo>
                    <a:lnTo>
                      <a:pt x="404" y="192"/>
                    </a:lnTo>
                    <a:lnTo>
                      <a:pt x="404" y="187"/>
                    </a:lnTo>
                    <a:lnTo>
                      <a:pt x="404" y="187"/>
                    </a:lnTo>
                    <a:lnTo>
                      <a:pt x="401" y="180"/>
                    </a:lnTo>
                    <a:lnTo>
                      <a:pt x="397" y="173"/>
                    </a:lnTo>
                    <a:lnTo>
                      <a:pt x="390" y="168"/>
                    </a:lnTo>
                    <a:lnTo>
                      <a:pt x="383" y="165"/>
                    </a:lnTo>
                    <a:lnTo>
                      <a:pt x="364" y="81"/>
                    </a:lnTo>
                    <a:lnTo>
                      <a:pt x="364" y="81"/>
                    </a:lnTo>
                    <a:lnTo>
                      <a:pt x="361" y="75"/>
                    </a:lnTo>
                    <a:lnTo>
                      <a:pt x="356" y="70"/>
                    </a:lnTo>
                    <a:lnTo>
                      <a:pt x="267" y="9"/>
                    </a:lnTo>
                    <a:lnTo>
                      <a:pt x="267" y="9"/>
                    </a:lnTo>
                    <a:lnTo>
                      <a:pt x="267" y="9"/>
                    </a:lnTo>
                    <a:lnTo>
                      <a:pt x="265" y="7"/>
                    </a:lnTo>
                    <a:lnTo>
                      <a:pt x="265" y="7"/>
                    </a:lnTo>
                    <a:lnTo>
                      <a:pt x="265" y="7"/>
                    </a:lnTo>
                    <a:lnTo>
                      <a:pt x="254" y="2"/>
                    </a:lnTo>
                    <a:lnTo>
                      <a:pt x="248" y="2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33" y="2"/>
                    </a:lnTo>
                    <a:lnTo>
                      <a:pt x="224" y="4"/>
                    </a:lnTo>
                    <a:lnTo>
                      <a:pt x="217" y="9"/>
                    </a:lnTo>
                    <a:lnTo>
                      <a:pt x="210" y="14"/>
                    </a:lnTo>
                    <a:lnTo>
                      <a:pt x="210" y="14"/>
                    </a:lnTo>
                    <a:lnTo>
                      <a:pt x="208" y="16"/>
                    </a:lnTo>
                    <a:lnTo>
                      <a:pt x="208" y="16"/>
                    </a:lnTo>
                    <a:lnTo>
                      <a:pt x="204" y="23"/>
                    </a:lnTo>
                    <a:lnTo>
                      <a:pt x="150" y="95"/>
                    </a:lnTo>
                    <a:lnTo>
                      <a:pt x="58" y="124"/>
                    </a:lnTo>
                    <a:lnTo>
                      <a:pt x="60" y="129"/>
                    </a:lnTo>
                    <a:lnTo>
                      <a:pt x="60" y="129"/>
                    </a:lnTo>
                    <a:lnTo>
                      <a:pt x="51" y="133"/>
                    </a:lnTo>
                    <a:lnTo>
                      <a:pt x="43" y="141"/>
                    </a:lnTo>
                    <a:lnTo>
                      <a:pt x="40" y="145"/>
                    </a:lnTo>
                    <a:lnTo>
                      <a:pt x="39" y="149"/>
                    </a:lnTo>
                    <a:lnTo>
                      <a:pt x="37" y="153"/>
                    </a:lnTo>
                    <a:lnTo>
                      <a:pt x="37" y="159"/>
                    </a:lnTo>
                    <a:lnTo>
                      <a:pt x="37" y="163"/>
                    </a:lnTo>
                    <a:lnTo>
                      <a:pt x="8" y="163"/>
                    </a:lnTo>
                    <a:lnTo>
                      <a:pt x="0" y="357"/>
                    </a:lnTo>
                    <a:lnTo>
                      <a:pt x="133" y="357"/>
                    </a:lnTo>
                    <a:lnTo>
                      <a:pt x="126" y="163"/>
                    </a:lnTo>
                    <a:lnTo>
                      <a:pt x="98" y="163"/>
                    </a:lnTo>
                    <a:lnTo>
                      <a:pt x="98" y="159"/>
                    </a:lnTo>
                    <a:lnTo>
                      <a:pt x="98" y="159"/>
                    </a:lnTo>
                    <a:lnTo>
                      <a:pt x="97" y="152"/>
                    </a:lnTo>
                    <a:lnTo>
                      <a:pt x="169" y="136"/>
                    </a:lnTo>
                    <a:lnTo>
                      <a:pt x="169" y="136"/>
                    </a:lnTo>
                    <a:lnTo>
                      <a:pt x="176" y="133"/>
                    </a:lnTo>
                    <a:lnTo>
                      <a:pt x="182" y="128"/>
                    </a:lnTo>
                    <a:lnTo>
                      <a:pt x="197" y="107"/>
                    </a:lnTo>
                    <a:lnTo>
                      <a:pt x="197" y="185"/>
                    </a:lnTo>
                    <a:lnTo>
                      <a:pt x="197" y="185"/>
                    </a:lnTo>
                    <a:lnTo>
                      <a:pt x="197" y="189"/>
                    </a:lnTo>
                    <a:lnTo>
                      <a:pt x="155" y="298"/>
                    </a:lnTo>
                    <a:lnTo>
                      <a:pt x="155" y="298"/>
                    </a:lnTo>
                    <a:lnTo>
                      <a:pt x="153" y="306"/>
                    </a:lnTo>
                    <a:lnTo>
                      <a:pt x="156" y="450"/>
                    </a:lnTo>
                    <a:lnTo>
                      <a:pt x="199" y="451"/>
                    </a:lnTo>
                    <a:lnTo>
                      <a:pt x="208" y="314"/>
                    </a:lnTo>
                    <a:lnTo>
                      <a:pt x="235" y="241"/>
                    </a:lnTo>
                    <a:lnTo>
                      <a:pt x="245" y="312"/>
                    </a:lnTo>
                    <a:lnTo>
                      <a:pt x="245" y="312"/>
                    </a:lnTo>
                    <a:lnTo>
                      <a:pt x="248" y="321"/>
                    </a:lnTo>
                    <a:lnTo>
                      <a:pt x="313" y="447"/>
                    </a:lnTo>
                    <a:lnTo>
                      <a:pt x="349" y="431"/>
                    </a:lnTo>
                    <a:lnTo>
                      <a:pt x="299" y="301"/>
                    </a:lnTo>
                    <a:lnTo>
                      <a:pt x="284" y="192"/>
                    </a:lnTo>
                    <a:close/>
                    <a:moveTo>
                      <a:pt x="392" y="194"/>
                    </a:moveTo>
                    <a:lnTo>
                      <a:pt x="357" y="202"/>
                    </a:lnTo>
                    <a:lnTo>
                      <a:pt x="356" y="197"/>
                    </a:lnTo>
                    <a:lnTo>
                      <a:pt x="356" y="197"/>
                    </a:lnTo>
                    <a:lnTo>
                      <a:pt x="356" y="190"/>
                    </a:lnTo>
                    <a:lnTo>
                      <a:pt x="359" y="185"/>
                    </a:lnTo>
                    <a:lnTo>
                      <a:pt x="381" y="177"/>
                    </a:lnTo>
                    <a:lnTo>
                      <a:pt x="381" y="177"/>
                    </a:lnTo>
                    <a:lnTo>
                      <a:pt x="385" y="180"/>
                    </a:lnTo>
                    <a:lnTo>
                      <a:pt x="388" y="183"/>
                    </a:lnTo>
                    <a:lnTo>
                      <a:pt x="390" y="186"/>
                    </a:lnTo>
                    <a:lnTo>
                      <a:pt x="391" y="190"/>
                    </a:lnTo>
                    <a:lnTo>
                      <a:pt x="392" y="194"/>
                    </a:lnTo>
                    <a:close/>
                    <a:moveTo>
                      <a:pt x="85" y="159"/>
                    </a:moveTo>
                    <a:lnTo>
                      <a:pt x="85" y="163"/>
                    </a:lnTo>
                    <a:lnTo>
                      <a:pt x="50" y="163"/>
                    </a:lnTo>
                    <a:lnTo>
                      <a:pt x="50" y="159"/>
                    </a:lnTo>
                    <a:lnTo>
                      <a:pt x="50" y="159"/>
                    </a:lnTo>
                    <a:lnTo>
                      <a:pt x="50" y="153"/>
                    </a:lnTo>
                    <a:lnTo>
                      <a:pt x="53" y="148"/>
                    </a:lnTo>
                    <a:lnTo>
                      <a:pt x="58" y="145"/>
                    </a:lnTo>
                    <a:lnTo>
                      <a:pt x="64" y="142"/>
                    </a:lnTo>
                    <a:lnTo>
                      <a:pt x="67" y="158"/>
                    </a:lnTo>
                    <a:lnTo>
                      <a:pt x="84" y="153"/>
                    </a:lnTo>
                    <a:lnTo>
                      <a:pt x="84" y="153"/>
                    </a:lnTo>
                    <a:lnTo>
                      <a:pt x="85" y="159"/>
                    </a:lnTo>
                    <a:lnTo>
                      <a:pt x="85" y="1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0" name="Freeform 33">
                <a:extLst>
                  <a:ext uri="{FF2B5EF4-FFF2-40B4-BE49-F238E27FC236}">
                    <a16:creationId xmlns:a16="http://schemas.microsoft.com/office/drawing/2014/main" id="{B438985D-36A3-45AC-822E-9C021C487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" y="3831"/>
                <a:ext cx="105" cy="158"/>
              </a:xfrm>
              <a:custGeom>
                <a:avLst/>
                <a:gdLst>
                  <a:gd name="T0" fmla="*/ 105 w 105"/>
                  <a:gd name="T1" fmla="*/ 19 h 158"/>
                  <a:gd name="T2" fmla="*/ 76 w 105"/>
                  <a:gd name="T3" fmla="*/ 0 h 158"/>
                  <a:gd name="T4" fmla="*/ 0 w 105"/>
                  <a:gd name="T5" fmla="*/ 115 h 158"/>
                  <a:gd name="T6" fmla="*/ 67 w 105"/>
                  <a:gd name="T7" fmla="*/ 158 h 158"/>
                  <a:gd name="T8" fmla="*/ 72 w 105"/>
                  <a:gd name="T9" fmla="*/ 26 h 158"/>
                  <a:gd name="T10" fmla="*/ 103 w 105"/>
                  <a:gd name="T11" fmla="*/ 26 h 158"/>
                  <a:gd name="T12" fmla="*/ 105 w 105"/>
                  <a:gd name="T13" fmla="*/ 1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5" h="158">
                    <a:moveTo>
                      <a:pt x="105" y="19"/>
                    </a:moveTo>
                    <a:lnTo>
                      <a:pt x="76" y="0"/>
                    </a:lnTo>
                    <a:lnTo>
                      <a:pt x="0" y="115"/>
                    </a:lnTo>
                    <a:lnTo>
                      <a:pt x="67" y="158"/>
                    </a:lnTo>
                    <a:lnTo>
                      <a:pt x="72" y="26"/>
                    </a:lnTo>
                    <a:lnTo>
                      <a:pt x="103" y="26"/>
                    </a:lnTo>
                    <a:lnTo>
                      <a:pt x="10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39" name="Group 227">
              <a:extLst>
                <a:ext uri="{FF2B5EF4-FFF2-40B4-BE49-F238E27FC236}">
                  <a16:creationId xmlns:a16="http://schemas.microsoft.com/office/drawing/2014/main" id="{91BB1427-CA56-4DD1-A6A3-D16151A0354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180139" y="2864006"/>
              <a:ext cx="194672" cy="266961"/>
              <a:chOff x="1045" y="-381"/>
              <a:chExt cx="3659" cy="5107"/>
            </a:xfrm>
            <a:grpFill/>
          </p:grpSpPr>
          <p:sp>
            <p:nvSpPr>
              <p:cNvPr id="58" name="Oval 228">
                <a:extLst>
                  <a:ext uri="{FF2B5EF4-FFF2-40B4-BE49-F238E27FC236}">
                    <a16:creationId xmlns:a16="http://schemas.microsoft.com/office/drawing/2014/main" id="{94A68F5C-8FB2-44A4-AA9D-6826C7974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" y="-381"/>
                <a:ext cx="636" cy="6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9" name="Freeform 229">
                <a:extLst>
                  <a:ext uri="{FF2B5EF4-FFF2-40B4-BE49-F238E27FC236}">
                    <a16:creationId xmlns:a16="http://schemas.microsoft.com/office/drawing/2014/main" id="{806CAFE3-35AC-46A3-8E2A-573211E07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" y="244"/>
                <a:ext cx="2308" cy="275"/>
              </a:xfrm>
              <a:custGeom>
                <a:avLst/>
                <a:gdLst>
                  <a:gd name="T0" fmla="*/ 432 w 864"/>
                  <a:gd name="T1" fmla="*/ 56 h 103"/>
                  <a:gd name="T2" fmla="*/ 548 w 864"/>
                  <a:gd name="T3" fmla="*/ 103 h 103"/>
                  <a:gd name="T4" fmla="*/ 548 w 864"/>
                  <a:gd name="T5" fmla="*/ 100 h 103"/>
                  <a:gd name="T6" fmla="*/ 832 w 864"/>
                  <a:gd name="T7" fmla="*/ 69 h 103"/>
                  <a:gd name="T8" fmla="*/ 862 w 864"/>
                  <a:gd name="T9" fmla="*/ 32 h 103"/>
                  <a:gd name="T10" fmla="*/ 825 w 864"/>
                  <a:gd name="T11" fmla="*/ 2 h 103"/>
                  <a:gd name="T12" fmla="*/ 512 w 864"/>
                  <a:gd name="T13" fmla="*/ 35 h 103"/>
                  <a:gd name="T14" fmla="*/ 352 w 864"/>
                  <a:gd name="T15" fmla="*/ 35 h 103"/>
                  <a:gd name="T16" fmla="*/ 40 w 864"/>
                  <a:gd name="T17" fmla="*/ 2 h 103"/>
                  <a:gd name="T18" fmla="*/ 2 w 864"/>
                  <a:gd name="T19" fmla="*/ 32 h 103"/>
                  <a:gd name="T20" fmla="*/ 33 w 864"/>
                  <a:gd name="T21" fmla="*/ 69 h 103"/>
                  <a:gd name="T22" fmla="*/ 316 w 864"/>
                  <a:gd name="T23" fmla="*/ 100 h 103"/>
                  <a:gd name="T24" fmla="*/ 316 w 864"/>
                  <a:gd name="T25" fmla="*/ 103 h 103"/>
                  <a:gd name="T26" fmla="*/ 432 w 864"/>
                  <a:gd name="T27" fmla="*/ 5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4" h="103">
                    <a:moveTo>
                      <a:pt x="432" y="56"/>
                    </a:moveTo>
                    <a:cubicBezTo>
                      <a:pt x="477" y="56"/>
                      <a:pt x="518" y="74"/>
                      <a:pt x="548" y="103"/>
                    </a:cubicBezTo>
                    <a:cubicBezTo>
                      <a:pt x="548" y="100"/>
                      <a:pt x="548" y="100"/>
                      <a:pt x="548" y="100"/>
                    </a:cubicBezTo>
                    <a:cubicBezTo>
                      <a:pt x="832" y="69"/>
                      <a:pt x="832" y="69"/>
                      <a:pt x="832" y="69"/>
                    </a:cubicBezTo>
                    <a:cubicBezTo>
                      <a:pt x="850" y="67"/>
                      <a:pt x="864" y="51"/>
                      <a:pt x="862" y="32"/>
                    </a:cubicBezTo>
                    <a:cubicBezTo>
                      <a:pt x="860" y="13"/>
                      <a:pt x="843" y="0"/>
                      <a:pt x="825" y="2"/>
                    </a:cubicBezTo>
                    <a:cubicBezTo>
                      <a:pt x="512" y="35"/>
                      <a:pt x="512" y="35"/>
                      <a:pt x="512" y="35"/>
                    </a:cubicBezTo>
                    <a:cubicBezTo>
                      <a:pt x="352" y="35"/>
                      <a:pt x="352" y="35"/>
                      <a:pt x="352" y="35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21" y="0"/>
                      <a:pt x="4" y="13"/>
                      <a:pt x="2" y="32"/>
                    </a:cubicBezTo>
                    <a:cubicBezTo>
                      <a:pt x="0" y="51"/>
                      <a:pt x="14" y="67"/>
                      <a:pt x="33" y="69"/>
                    </a:cubicBezTo>
                    <a:cubicBezTo>
                      <a:pt x="316" y="100"/>
                      <a:pt x="316" y="100"/>
                      <a:pt x="316" y="100"/>
                    </a:cubicBezTo>
                    <a:cubicBezTo>
                      <a:pt x="316" y="103"/>
                      <a:pt x="316" y="103"/>
                      <a:pt x="316" y="103"/>
                    </a:cubicBezTo>
                    <a:cubicBezTo>
                      <a:pt x="346" y="74"/>
                      <a:pt x="387" y="56"/>
                      <a:pt x="43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0" name="Freeform 230">
                <a:extLst>
                  <a:ext uri="{FF2B5EF4-FFF2-40B4-BE49-F238E27FC236}">
                    <a16:creationId xmlns:a16="http://schemas.microsoft.com/office/drawing/2014/main" id="{2E788D3F-64EB-414A-8FEF-A0845D8417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" y="1350"/>
                <a:ext cx="1956" cy="3376"/>
              </a:xfrm>
              <a:custGeom>
                <a:avLst/>
                <a:gdLst>
                  <a:gd name="T0" fmla="*/ 504 w 732"/>
                  <a:gd name="T1" fmla="*/ 270 h 1264"/>
                  <a:gd name="T2" fmla="*/ 437 w 732"/>
                  <a:gd name="T3" fmla="*/ 213 h 1264"/>
                  <a:gd name="T4" fmla="*/ 437 w 732"/>
                  <a:gd name="T5" fmla="*/ 191 h 1264"/>
                  <a:gd name="T6" fmla="*/ 428 w 732"/>
                  <a:gd name="T7" fmla="*/ 188 h 1264"/>
                  <a:gd name="T8" fmla="*/ 397 w 732"/>
                  <a:gd name="T9" fmla="*/ 154 h 1264"/>
                  <a:gd name="T10" fmla="*/ 400 w 732"/>
                  <a:gd name="T11" fmla="*/ 109 h 1264"/>
                  <a:gd name="T12" fmla="*/ 431 w 732"/>
                  <a:gd name="T13" fmla="*/ 2 h 1264"/>
                  <a:gd name="T14" fmla="*/ 431 w 732"/>
                  <a:gd name="T15" fmla="*/ 0 h 1264"/>
                  <a:gd name="T16" fmla="*/ 294 w 732"/>
                  <a:gd name="T17" fmla="*/ 0 h 1264"/>
                  <a:gd name="T18" fmla="*/ 294 w 732"/>
                  <a:gd name="T19" fmla="*/ 2 h 1264"/>
                  <a:gd name="T20" fmla="*/ 325 w 732"/>
                  <a:gd name="T21" fmla="*/ 109 h 1264"/>
                  <a:gd name="T22" fmla="*/ 328 w 732"/>
                  <a:gd name="T23" fmla="*/ 154 h 1264"/>
                  <a:gd name="T24" fmla="*/ 297 w 732"/>
                  <a:gd name="T25" fmla="*/ 188 h 1264"/>
                  <a:gd name="T26" fmla="*/ 295 w 732"/>
                  <a:gd name="T27" fmla="*/ 189 h 1264"/>
                  <a:gd name="T28" fmla="*/ 295 w 732"/>
                  <a:gd name="T29" fmla="*/ 213 h 1264"/>
                  <a:gd name="T30" fmla="*/ 228 w 732"/>
                  <a:gd name="T31" fmla="*/ 270 h 1264"/>
                  <a:gd name="T32" fmla="*/ 217 w 732"/>
                  <a:gd name="T33" fmla="*/ 269 h 1264"/>
                  <a:gd name="T34" fmla="*/ 182 w 732"/>
                  <a:gd name="T35" fmla="*/ 263 h 1264"/>
                  <a:gd name="T36" fmla="*/ 182 w 732"/>
                  <a:gd name="T37" fmla="*/ 491 h 1264"/>
                  <a:gd name="T38" fmla="*/ 12 w 732"/>
                  <a:gd name="T39" fmla="*/ 1150 h 1264"/>
                  <a:gd name="T40" fmla="*/ 72 w 732"/>
                  <a:gd name="T41" fmla="*/ 1253 h 1264"/>
                  <a:gd name="T42" fmla="*/ 175 w 732"/>
                  <a:gd name="T43" fmla="*/ 1192 h 1264"/>
                  <a:gd name="T44" fmla="*/ 335 w 732"/>
                  <a:gd name="T45" fmla="*/ 570 h 1264"/>
                  <a:gd name="T46" fmla="*/ 397 w 732"/>
                  <a:gd name="T47" fmla="*/ 570 h 1264"/>
                  <a:gd name="T48" fmla="*/ 558 w 732"/>
                  <a:gd name="T49" fmla="*/ 1192 h 1264"/>
                  <a:gd name="T50" fmla="*/ 660 w 732"/>
                  <a:gd name="T51" fmla="*/ 1253 h 1264"/>
                  <a:gd name="T52" fmla="*/ 720 w 732"/>
                  <a:gd name="T53" fmla="*/ 1150 h 1264"/>
                  <a:gd name="T54" fmla="*/ 550 w 732"/>
                  <a:gd name="T55" fmla="*/ 491 h 1264"/>
                  <a:gd name="T56" fmla="*/ 550 w 732"/>
                  <a:gd name="T57" fmla="*/ 263 h 1264"/>
                  <a:gd name="T58" fmla="*/ 515 w 732"/>
                  <a:gd name="T59" fmla="*/ 269 h 1264"/>
                  <a:gd name="T60" fmla="*/ 504 w 732"/>
                  <a:gd name="T61" fmla="*/ 270 h 1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32" h="1264">
                    <a:moveTo>
                      <a:pt x="504" y="270"/>
                    </a:moveTo>
                    <a:cubicBezTo>
                      <a:pt x="471" y="270"/>
                      <a:pt x="443" y="246"/>
                      <a:pt x="437" y="213"/>
                    </a:cubicBezTo>
                    <a:cubicBezTo>
                      <a:pt x="436" y="206"/>
                      <a:pt x="436" y="198"/>
                      <a:pt x="437" y="191"/>
                    </a:cubicBezTo>
                    <a:cubicBezTo>
                      <a:pt x="434" y="191"/>
                      <a:pt x="431" y="189"/>
                      <a:pt x="428" y="188"/>
                    </a:cubicBezTo>
                    <a:cubicBezTo>
                      <a:pt x="414" y="181"/>
                      <a:pt x="403" y="169"/>
                      <a:pt x="397" y="154"/>
                    </a:cubicBezTo>
                    <a:cubicBezTo>
                      <a:pt x="392" y="140"/>
                      <a:pt x="393" y="124"/>
                      <a:pt x="400" y="109"/>
                    </a:cubicBezTo>
                    <a:cubicBezTo>
                      <a:pt x="427" y="51"/>
                      <a:pt x="431" y="17"/>
                      <a:pt x="431" y="2"/>
                    </a:cubicBezTo>
                    <a:cubicBezTo>
                      <a:pt x="431" y="1"/>
                      <a:pt x="431" y="1"/>
                      <a:pt x="431" y="0"/>
                    </a:cubicBezTo>
                    <a:cubicBezTo>
                      <a:pt x="294" y="0"/>
                      <a:pt x="294" y="0"/>
                      <a:pt x="294" y="0"/>
                    </a:cubicBezTo>
                    <a:cubicBezTo>
                      <a:pt x="294" y="1"/>
                      <a:pt x="294" y="1"/>
                      <a:pt x="294" y="2"/>
                    </a:cubicBezTo>
                    <a:cubicBezTo>
                      <a:pt x="294" y="17"/>
                      <a:pt x="298" y="51"/>
                      <a:pt x="325" y="109"/>
                    </a:cubicBezTo>
                    <a:cubicBezTo>
                      <a:pt x="332" y="124"/>
                      <a:pt x="333" y="140"/>
                      <a:pt x="328" y="154"/>
                    </a:cubicBezTo>
                    <a:cubicBezTo>
                      <a:pt x="322" y="169"/>
                      <a:pt x="312" y="181"/>
                      <a:pt x="297" y="188"/>
                    </a:cubicBezTo>
                    <a:cubicBezTo>
                      <a:pt x="296" y="188"/>
                      <a:pt x="296" y="189"/>
                      <a:pt x="295" y="189"/>
                    </a:cubicBezTo>
                    <a:cubicBezTo>
                      <a:pt x="296" y="197"/>
                      <a:pt x="296" y="205"/>
                      <a:pt x="295" y="213"/>
                    </a:cubicBezTo>
                    <a:cubicBezTo>
                      <a:pt x="290" y="246"/>
                      <a:pt x="261" y="270"/>
                      <a:pt x="228" y="270"/>
                    </a:cubicBezTo>
                    <a:cubicBezTo>
                      <a:pt x="224" y="270"/>
                      <a:pt x="221" y="269"/>
                      <a:pt x="217" y="269"/>
                    </a:cubicBezTo>
                    <a:cubicBezTo>
                      <a:pt x="205" y="267"/>
                      <a:pt x="193" y="265"/>
                      <a:pt x="182" y="263"/>
                    </a:cubicBezTo>
                    <a:cubicBezTo>
                      <a:pt x="182" y="491"/>
                      <a:pt x="182" y="491"/>
                      <a:pt x="182" y="491"/>
                    </a:cubicBezTo>
                    <a:cubicBezTo>
                      <a:pt x="12" y="1150"/>
                      <a:pt x="12" y="1150"/>
                      <a:pt x="12" y="1150"/>
                    </a:cubicBezTo>
                    <a:cubicBezTo>
                      <a:pt x="0" y="1195"/>
                      <a:pt x="27" y="1241"/>
                      <a:pt x="72" y="1253"/>
                    </a:cubicBezTo>
                    <a:cubicBezTo>
                      <a:pt x="117" y="1264"/>
                      <a:pt x="163" y="1237"/>
                      <a:pt x="175" y="1192"/>
                    </a:cubicBezTo>
                    <a:cubicBezTo>
                      <a:pt x="335" y="570"/>
                      <a:pt x="335" y="570"/>
                      <a:pt x="335" y="570"/>
                    </a:cubicBezTo>
                    <a:cubicBezTo>
                      <a:pt x="397" y="570"/>
                      <a:pt x="397" y="570"/>
                      <a:pt x="397" y="570"/>
                    </a:cubicBezTo>
                    <a:cubicBezTo>
                      <a:pt x="558" y="1192"/>
                      <a:pt x="558" y="1192"/>
                      <a:pt x="558" y="1192"/>
                    </a:cubicBezTo>
                    <a:cubicBezTo>
                      <a:pt x="569" y="1237"/>
                      <a:pt x="615" y="1264"/>
                      <a:pt x="660" y="1253"/>
                    </a:cubicBezTo>
                    <a:cubicBezTo>
                      <a:pt x="705" y="1241"/>
                      <a:pt x="732" y="1195"/>
                      <a:pt x="720" y="1150"/>
                    </a:cubicBezTo>
                    <a:cubicBezTo>
                      <a:pt x="550" y="491"/>
                      <a:pt x="550" y="491"/>
                      <a:pt x="550" y="491"/>
                    </a:cubicBezTo>
                    <a:cubicBezTo>
                      <a:pt x="550" y="263"/>
                      <a:pt x="550" y="263"/>
                      <a:pt x="550" y="263"/>
                    </a:cubicBezTo>
                    <a:cubicBezTo>
                      <a:pt x="539" y="265"/>
                      <a:pt x="528" y="267"/>
                      <a:pt x="515" y="269"/>
                    </a:cubicBezTo>
                    <a:cubicBezTo>
                      <a:pt x="512" y="269"/>
                      <a:pt x="508" y="270"/>
                      <a:pt x="504" y="2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1" name="Freeform 231">
                <a:extLst>
                  <a:ext uri="{FF2B5EF4-FFF2-40B4-BE49-F238E27FC236}">
                    <a16:creationId xmlns:a16="http://schemas.microsoft.com/office/drawing/2014/main" id="{67F8E1B6-BB7C-4B13-BEE6-BC45A584A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" y="1077"/>
                <a:ext cx="371" cy="748"/>
              </a:xfrm>
              <a:custGeom>
                <a:avLst/>
                <a:gdLst>
                  <a:gd name="T0" fmla="*/ 39 w 139"/>
                  <a:gd name="T1" fmla="*/ 0 h 280"/>
                  <a:gd name="T2" fmla="*/ 16 w 139"/>
                  <a:gd name="T3" fmla="*/ 32 h 280"/>
                  <a:gd name="T4" fmla="*/ 0 w 139"/>
                  <a:gd name="T5" fmla="*/ 104 h 280"/>
                  <a:gd name="T6" fmla="*/ 31 w 139"/>
                  <a:gd name="T7" fmla="*/ 233 h 280"/>
                  <a:gd name="T8" fmla="*/ 52 w 139"/>
                  <a:gd name="T9" fmla="*/ 237 h 280"/>
                  <a:gd name="T10" fmla="*/ 105 w 139"/>
                  <a:gd name="T11" fmla="*/ 280 h 280"/>
                  <a:gd name="T12" fmla="*/ 105 w 139"/>
                  <a:gd name="T13" fmla="*/ 280 h 280"/>
                  <a:gd name="T14" fmla="*/ 128 w 139"/>
                  <a:gd name="T15" fmla="*/ 216 h 280"/>
                  <a:gd name="T16" fmla="*/ 95 w 139"/>
                  <a:gd name="T17" fmla="*/ 104 h 280"/>
                  <a:gd name="T18" fmla="*/ 101 w 139"/>
                  <a:gd name="T19" fmla="*/ 74 h 280"/>
                  <a:gd name="T20" fmla="*/ 111 w 139"/>
                  <a:gd name="T21" fmla="*/ 62 h 280"/>
                  <a:gd name="T22" fmla="*/ 39 w 139"/>
                  <a:gd name="T2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280">
                    <a:moveTo>
                      <a:pt x="39" y="0"/>
                    </a:moveTo>
                    <a:cubicBezTo>
                      <a:pt x="30" y="8"/>
                      <a:pt x="22" y="19"/>
                      <a:pt x="16" y="32"/>
                    </a:cubicBezTo>
                    <a:cubicBezTo>
                      <a:pt x="6" y="52"/>
                      <a:pt x="0" y="76"/>
                      <a:pt x="0" y="104"/>
                    </a:cubicBezTo>
                    <a:cubicBezTo>
                      <a:pt x="0" y="140"/>
                      <a:pt x="10" y="182"/>
                      <a:pt x="31" y="233"/>
                    </a:cubicBezTo>
                    <a:cubicBezTo>
                      <a:pt x="38" y="234"/>
                      <a:pt x="45" y="235"/>
                      <a:pt x="52" y="237"/>
                    </a:cubicBezTo>
                    <a:cubicBezTo>
                      <a:pt x="77" y="241"/>
                      <a:pt x="96" y="258"/>
                      <a:pt x="105" y="280"/>
                    </a:cubicBezTo>
                    <a:cubicBezTo>
                      <a:pt x="105" y="280"/>
                      <a:pt x="105" y="280"/>
                      <a:pt x="105" y="280"/>
                    </a:cubicBezTo>
                    <a:cubicBezTo>
                      <a:pt x="129" y="268"/>
                      <a:pt x="139" y="240"/>
                      <a:pt x="128" y="216"/>
                    </a:cubicBezTo>
                    <a:cubicBezTo>
                      <a:pt x="103" y="163"/>
                      <a:pt x="95" y="126"/>
                      <a:pt x="95" y="104"/>
                    </a:cubicBezTo>
                    <a:cubicBezTo>
                      <a:pt x="95" y="89"/>
                      <a:pt x="98" y="80"/>
                      <a:pt x="101" y="74"/>
                    </a:cubicBezTo>
                    <a:cubicBezTo>
                      <a:pt x="104" y="69"/>
                      <a:pt x="107" y="65"/>
                      <a:pt x="111" y="62"/>
                    </a:cubicBezTo>
                    <a:cubicBezTo>
                      <a:pt x="81" y="49"/>
                      <a:pt x="56" y="27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2" name="Freeform 232">
                <a:extLst>
                  <a:ext uri="{FF2B5EF4-FFF2-40B4-BE49-F238E27FC236}">
                    <a16:creationId xmlns:a16="http://schemas.microsoft.com/office/drawing/2014/main" id="{8DAC3105-59E2-4457-A227-E1F92D7AFE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7" y="1088"/>
                <a:ext cx="371" cy="742"/>
              </a:xfrm>
              <a:custGeom>
                <a:avLst/>
                <a:gdLst>
                  <a:gd name="T0" fmla="*/ 94 w 139"/>
                  <a:gd name="T1" fmla="*/ 233 h 278"/>
                  <a:gd name="T2" fmla="*/ 107 w 139"/>
                  <a:gd name="T3" fmla="*/ 230 h 278"/>
                  <a:gd name="T4" fmla="*/ 139 w 139"/>
                  <a:gd name="T5" fmla="*/ 100 h 278"/>
                  <a:gd name="T6" fmla="*/ 123 w 139"/>
                  <a:gd name="T7" fmla="*/ 28 h 278"/>
                  <a:gd name="T8" fmla="*/ 105 w 139"/>
                  <a:gd name="T9" fmla="*/ 0 h 278"/>
                  <a:gd name="T10" fmla="*/ 31 w 139"/>
                  <a:gd name="T11" fmla="*/ 60 h 278"/>
                  <a:gd name="T12" fmla="*/ 32 w 139"/>
                  <a:gd name="T13" fmla="*/ 62 h 278"/>
                  <a:gd name="T14" fmla="*/ 44 w 139"/>
                  <a:gd name="T15" fmla="*/ 100 h 278"/>
                  <a:gd name="T16" fmla="*/ 11 w 139"/>
                  <a:gd name="T17" fmla="*/ 212 h 278"/>
                  <a:gd name="T18" fmla="*/ 34 w 139"/>
                  <a:gd name="T19" fmla="*/ 276 h 278"/>
                  <a:gd name="T20" fmla="*/ 41 w 139"/>
                  <a:gd name="T21" fmla="*/ 278 h 278"/>
                  <a:gd name="T22" fmla="*/ 94 w 139"/>
                  <a:gd name="T23" fmla="*/ 233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278">
                    <a:moveTo>
                      <a:pt x="94" y="233"/>
                    </a:moveTo>
                    <a:cubicBezTo>
                      <a:pt x="99" y="232"/>
                      <a:pt x="103" y="231"/>
                      <a:pt x="107" y="230"/>
                    </a:cubicBezTo>
                    <a:cubicBezTo>
                      <a:pt x="129" y="179"/>
                      <a:pt x="139" y="137"/>
                      <a:pt x="139" y="100"/>
                    </a:cubicBezTo>
                    <a:cubicBezTo>
                      <a:pt x="139" y="72"/>
                      <a:pt x="133" y="48"/>
                      <a:pt x="123" y="28"/>
                    </a:cubicBezTo>
                    <a:cubicBezTo>
                      <a:pt x="118" y="17"/>
                      <a:pt x="112" y="8"/>
                      <a:pt x="105" y="0"/>
                    </a:cubicBezTo>
                    <a:cubicBezTo>
                      <a:pt x="87" y="27"/>
                      <a:pt x="61" y="48"/>
                      <a:pt x="31" y="60"/>
                    </a:cubicBezTo>
                    <a:cubicBezTo>
                      <a:pt x="31" y="61"/>
                      <a:pt x="32" y="61"/>
                      <a:pt x="32" y="62"/>
                    </a:cubicBezTo>
                    <a:cubicBezTo>
                      <a:pt x="37" y="68"/>
                      <a:pt x="43" y="75"/>
                      <a:pt x="44" y="100"/>
                    </a:cubicBezTo>
                    <a:cubicBezTo>
                      <a:pt x="44" y="122"/>
                      <a:pt x="37" y="159"/>
                      <a:pt x="11" y="212"/>
                    </a:cubicBezTo>
                    <a:cubicBezTo>
                      <a:pt x="0" y="236"/>
                      <a:pt x="10" y="264"/>
                      <a:pt x="34" y="276"/>
                    </a:cubicBezTo>
                    <a:cubicBezTo>
                      <a:pt x="36" y="277"/>
                      <a:pt x="38" y="277"/>
                      <a:pt x="41" y="278"/>
                    </a:cubicBezTo>
                    <a:cubicBezTo>
                      <a:pt x="49" y="255"/>
                      <a:pt x="69" y="237"/>
                      <a:pt x="94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3" name="Freeform 233">
                <a:extLst>
                  <a:ext uri="{FF2B5EF4-FFF2-40B4-BE49-F238E27FC236}">
                    <a16:creationId xmlns:a16="http://schemas.microsoft.com/office/drawing/2014/main" id="{64848201-CCB5-4580-A477-A0C7D66B9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7" y="1371"/>
                <a:ext cx="801" cy="662"/>
              </a:xfrm>
              <a:custGeom>
                <a:avLst/>
                <a:gdLst>
                  <a:gd name="T0" fmla="*/ 27 w 300"/>
                  <a:gd name="T1" fmla="*/ 180 h 248"/>
                  <a:gd name="T2" fmla="*/ 103 w 300"/>
                  <a:gd name="T3" fmla="*/ 219 h 248"/>
                  <a:gd name="T4" fmla="*/ 232 w 300"/>
                  <a:gd name="T5" fmla="*/ 247 h 248"/>
                  <a:gd name="T6" fmla="*/ 241 w 300"/>
                  <a:gd name="T7" fmla="*/ 248 h 248"/>
                  <a:gd name="T8" fmla="*/ 295 w 300"/>
                  <a:gd name="T9" fmla="*/ 203 h 248"/>
                  <a:gd name="T10" fmla="*/ 250 w 300"/>
                  <a:gd name="T11" fmla="*/ 140 h 248"/>
                  <a:gd name="T12" fmla="*/ 136 w 300"/>
                  <a:gd name="T13" fmla="*/ 115 h 248"/>
                  <a:gd name="T14" fmla="*/ 108 w 300"/>
                  <a:gd name="T15" fmla="*/ 105 h 248"/>
                  <a:gd name="T16" fmla="*/ 102 w 300"/>
                  <a:gd name="T17" fmla="*/ 101 h 248"/>
                  <a:gd name="T18" fmla="*/ 102 w 300"/>
                  <a:gd name="T19" fmla="*/ 101 h 248"/>
                  <a:gd name="T20" fmla="*/ 114 w 300"/>
                  <a:gd name="T21" fmla="*/ 92 h 248"/>
                  <a:gd name="T22" fmla="*/ 140 w 300"/>
                  <a:gd name="T23" fmla="*/ 102 h 248"/>
                  <a:gd name="T24" fmla="*/ 183 w 300"/>
                  <a:gd name="T25" fmla="*/ 113 h 248"/>
                  <a:gd name="T26" fmla="*/ 195 w 300"/>
                  <a:gd name="T27" fmla="*/ 110 h 248"/>
                  <a:gd name="T28" fmla="*/ 195 w 300"/>
                  <a:gd name="T29" fmla="*/ 116 h 248"/>
                  <a:gd name="T30" fmla="*/ 218 w 300"/>
                  <a:gd name="T31" fmla="*/ 121 h 248"/>
                  <a:gd name="T32" fmla="*/ 189 w 300"/>
                  <a:gd name="T33" fmla="*/ 0 h 248"/>
                  <a:gd name="T34" fmla="*/ 125 w 300"/>
                  <a:gd name="T35" fmla="*/ 17 h 248"/>
                  <a:gd name="T36" fmla="*/ 55 w 300"/>
                  <a:gd name="T37" fmla="*/ 46 h 248"/>
                  <a:gd name="T38" fmla="*/ 23 w 300"/>
                  <a:gd name="T39" fmla="*/ 71 h 248"/>
                  <a:gd name="T40" fmla="*/ 8 w 300"/>
                  <a:gd name="T41" fmla="*/ 92 h 248"/>
                  <a:gd name="T42" fmla="*/ 0 w 300"/>
                  <a:gd name="T43" fmla="*/ 124 h 248"/>
                  <a:gd name="T44" fmla="*/ 9 w 300"/>
                  <a:gd name="T45" fmla="*/ 157 h 248"/>
                  <a:gd name="T46" fmla="*/ 22 w 300"/>
                  <a:gd name="T47" fmla="*/ 176 h 248"/>
                  <a:gd name="T48" fmla="*/ 22 w 300"/>
                  <a:gd name="T49" fmla="*/ 175 h 248"/>
                  <a:gd name="T50" fmla="*/ 27 w 300"/>
                  <a:gd name="T51" fmla="*/ 18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00" h="248">
                    <a:moveTo>
                      <a:pt x="27" y="180"/>
                    </a:moveTo>
                    <a:cubicBezTo>
                      <a:pt x="48" y="199"/>
                      <a:pt x="71" y="208"/>
                      <a:pt x="103" y="219"/>
                    </a:cubicBezTo>
                    <a:cubicBezTo>
                      <a:pt x="136" y="229"/>
                      <a:pt x="177" y="238"/>
                      <a:pt x="232" y="247"/>
                    </a:cubicBezTo>
                    <a:cubicBezTo>
                      <a:pt x="235" y="248"/>
                      <a:pt x="238" y="248"/>
                      <a:pt x="241" y="248"/>
                    </a:cubicBezTo>
                    <a:cubicBezTo>
                      <a:pt x="267" y="248"/>
                      <a:pt x="290" y="229"/>
                      <a:pt x="295" y="203"/>
                    </a:cubicBezTo>
                    <a:cubicBezTo>
                      <a:pt x="300" y="173"/>
                      <a:pt x="280" y="145"/>
                      <a:pt x="250" y="140"/>
                    </a:cubicBezTo>
                    <a:cubicBezTo>
                      <a:pt x="198" y="132"/>
                      <a:pt x="161" y="123"/>
                      <a:pt x="136" y="115"/>
                    </a:cubicBezTo>
                    <a:cubicBezTo>
                      <a:pt x="123" y="111"/>
                      <a:pt x="114" y="107"/>
                      <a:pt x="108" y="105"/>
                    </a:cubicBezTo>
                    <a:cubicBezTo>
                      <a:pt x="105" y="103"/>
                      <a:pt x="103" y="102"/>
                      <a:pt x="102" y="101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109" y="95"/>
                      <a:pt x="113" y="92"/>
                      <a:pt x="114" y="92"/>
                    </a:cubicBezTo>
                    <a:cubicBezTo>
                      <a:pt x="118" y="94"/>
                      <a:pt x="126" y="98"/>
                      <a:pt x="140" y="102"/>
                    </a:cubicBezTo>
                    <a:cubicBezTo>
                      <a:pt x="152" y="106"/>
                      <a:pt x="166" y="110"/>
                      <a:pt x="183" y="113"/>
                    </a:cubicBezTo>
                    <a:cubicBezTo>
                      <a:pt x="187" y="112"/>
                      <a:pt x="191" y="111"/>
                      <a:pt x="195" y="110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202" y="118"/>
                      <a:pt x="210" y="119"/>
                      <a:pt x="218" y="121"/>
                    </a:cubicBezTo>
                    <a:cubicBezTo>
                      <a:pt x="199" y="76"/>
                      <a:pt x="190" y="36"/>
                      <a:pt x="189" y="0"/>
                    </a:cubicBezTo>
                    <a:cubicBezTo>
                      <a:pt x="172" y="4"/>
                      <a:pt x="149" y="10"/>
                      <a:pt x="125" y="17"/>
                    </a:cubicBezTo>
                    <a:cubicBezTo>
                      <a:pt x="101" y="25"/>
                      <a:pt x="77" y="34"/>
                      <a:pt x="55" y="46"/>
                    </a:cubicBezTo>
                    <a:cubicBezTo>
                      <a:pt x="44" y="53"/>
                      <a:pt x="33" y="60"/>
                      <a:pt x="23" y="71"/>
                    </a:cubicBezTo>
                    <a:cubicBezTo>
                      <a:pt x="17" y="77"/>
                      <a:pt x="12" y="83"/>
                      <a:pt x="8" y="92"/>
                    </a:cubicBezTo>
                    <a:cubicBezTo>
                      <a:pt x="4" y="101"/>
                      <a:pt x="0" y="112"/>
                      <a:pt x="0" y="124"/>
                    </a:cubicBezTo>
                    <a:cubicBezTo>
                      <a:pt x="0" y="136"/>
                      <a:pt x="4" y="148"/>
                      <a:pt x="9" y="157"/>
                    </a:cubicBezTo>
                    <a:cubicBezTo>
                      <a:pt x="12" y="164"/>
                      <a:pt x="17" y="170"/>
                      <a:pt x="22" y="176"/>
                    </a:cubicBezTo>
                    <a:cubicBezTo>
                      <a:pt x="22" y="175"/>
                      <a:pt x="22" y="175"/>
                      <a:pt x="22" y="175"/>
                    </a:cubicBezTo>
                    <a:cubicBezTo>
                      <a:pt x="23" y="177"/>
                      <a:pt x="25" y="179"/>
                      <a:pt x="27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4" name="Freeform 234">
                <a:extLst>
                  <a:ext uri="{FF2B5EF4-FFF2-40B4-BE49-F238E27FC236}">
                    <a16:creationId xmlns:a16="http://schemas.microsoft.com/office/drawing/2014/main" id="{4150DE57-272A-4FE8-B1A3-3663157010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3" y="1366"/>
                <a:ext cx="798" cy="667"/>
              </a:xfrm>
              <a:custGeom>
                <a:avLst/>
                <a:gdLst>
                  <a:gd name="T0" fmla="*/ 273 w 299"/>
                  <a:gd name="T1" fmla="*/ 182 h 250"/>
                  <a:gd name="T2" fmla="*/ 277 w 299"/>
                  <a:gd name="T3" fmla="*/ 177 h 250"/>
                  <a:gd name="T4" fmla="*/ 277 w 299"/>
                  <a:gd name="T5" fmla="*/ 178 h 250"/>
                  <a:gd name="T6" fmla="*/ 291 w 299"/>
                  <a:gd name="T7" fmla="*/ 159 h 250"/>
                  <a:gd name="T8" fmla="*/ 299 w 299"/>
                  <a:gd name="T9" fmla="*/ 126 h 250"/>
                  <a:gd name="T10" fmla="*/ 291 w 299"/>
                  <a:gd name="T11" fmla="*/ 94 h 250"/>
                  <a:gd name="T12" fmla="*/ 277 w 299"/>
                  <a:gd name="T13" fmla="*/ 73 h 250"/>
                  <a:gd name="T14" fmla="*/ 244 w 299"/>
                  <a:gd name="T15" fmla="*/ 48 h 250"/>
                  <a:gd name="T16" fmla="*/ 174 w 299"/>
                  <a:gd name="T17" fmla="*/ 19 h 250"/>
                  <a:gd name="T18" fmla="*/ 103 w 299"/>
                  <a:gd name="T19" fmla="*/ 0 h 250"/>
                  <a:gd name="T20" fmla="*/ 74 w 299"/>
                  <a:gd name="T21" fmla="*/ 124 h 250"/>
                  <a:gd name="T22" fmla="*/ 104 w 299"/>
                  <a:gd name="T23" fmla="*/ 118 h 250"/>
                  <a:gd name="T24" fmla="*/ 104 w 299"/>
                  <a:gd name="T25" fmla="*/ 112 h 250"/>
                  <a:gd name="T26" fmla="*/ 116 w 299"/>
                  <a:gd name="T27" fmla="*/ 115 h 250"/>
                  <a:gd name="T28" fmla="*/ 160 w 299"/>
                  <a:gd name="T29" fmla="*/ 104 h 250"/>
                  <a:gd name="T30" fmla="*/ 185 w 299"/>
                  <a:gd name="T31" fmla="*/ 94 h 250"/>
                  <a:gd name="T32" fmla="*/ 198 w 299"/>
                  <a:gd name="T33" fmla="*/ 103 h 250"/>
                  <a:gd name="T34" fmla="*/ 198 w 299"/>
                  <a:gd name="T35" fmla="*/ 103 h 250"/>
                  <a:gd name="T36" fmla="*/ 191 w 299"/>
                  <a:gd name="T37" fmla="*/ 107 h 250"/>
                  <a:gd name="T38" fmla="*/ 164 w 299"/>
                  <a:gd name="T39" fmla="*/ 117 h 250"/>
                  <a:gd name="T40" fmla="*/ 49 w 299"/>
                  <a:gd name="T41" fmla="*/ 142 h 250"/>
                  <a:gd name="T42" fmla="*/ 5 w 299"/>
                  <a:gd name="T43" fmla="*/ 205 h 250"/>
                  <a:gd name="T44" fmla="*/ 58 w 299"/>
                  <a:gd name="T45" fmla="*/ 250 h 250"/>
                  <a:gd name="T46" fmla="*/ 67 w 299"/>
                  <a:gd name="T47" fmla="*/ 249 h 250"/>
                  <a:gd name="T48" fmla="*/ 196 w 299"/>
                  <a:gd name="T49" fmla="*/ 221 h 250"/>
                  <a:gd name="T50" fmla="*/ 273 w 299"/>
                  <a:gd name="T51" fmla="*/ 182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99" h="250">
                    <a:moveTo>
                      <a:pt x="273" y="182"/>
                    </a:moveTo>
                    <a:cubicBezTo>
                      <a:pt x="274" y="181"/>
                      <a:pt x="276" y="179"/>
                      <a:pt x="277" y="177"/>
                    </a:cubicBezTo>
                    <a:cubicBezTo>
                      <a:pt x="277" y="177"/>
                      <a:pt x="277" y="177"/>
                      <a:pt x="277" y="178"/>
                    </a:cubicBezTo>
                    <a:cubicBezTo>
                      <a:pt x="282" y="172"/>
                      <a:pt x="287" y="166"/>
                      <a:pt x="291" y="159"/>
                    </a:cubicBezTo>
                    <a:cubicBezTo>
                      <a:pt x="296" y="150"/>
                      <a:pt x="299" y="138"/>
                      <a:pt x="299" y="126"/>
                    </a:cubicBezTo>
                    <a:cubicBezTo>
                      <a:pt x="299" y="114"/>
                      <a:pt x="296" y="103"/>
                      <a:pt x="291" y="94"/>
                    </a:cubicBezTo>
                    <a:cubicBezTo>
                      <a:pt x="287" y="85"/>
                      <a:pt x="282" y="79"/>
                      <a:pt x="277" y="73"/>
                    </a:cubicBezTo>
                    <a:cubicBezTo>
                      <a:pt x="266" y="62"/>
                      <a:pt x="255" y="55"/>
                      <a:pt x="244" y="48"/>
                    </a:cubicBezTo>
                    <a:cubicBezTo>
                      <a:pt x="222" y="36"/>
                      <a:pt x="198" y="27"/>
                      <a:pt x="174" y="19"/>
                    </a:cubicBezTo>
                    <a:cubicBezTo>
                      <a:pt x="147" y="11"/>
                      <a:pt x="121" y="4"/>
                      <a:pt x="103" y="0"/>
                    </a:cubicBezTo>
                    <a:cubicBezTo>
                      <a:pt x="103" y="37"/>
                      <a:pt x="93" y="78"/>
                      <a:pt x="74" y="124"/>
                    </a:cubicBezTo>
                    <a:cubicBezTo>
                      <a:pt x="84" y="122"/>
                      <a:pt x="95" y="120"/>
                      <a:pt x="104" y="118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8" y="113"/>
                      <a:pt x="112" y="114"/>
                      <a:pt x="116" y="115"/>
                    </a:cubicBezTo>
                    <a:cubicBezTo>
                      <a:pt x="133" y="112"/>
                      <a:pt x="148" y="108"/>
                      <a:pt x="160" y="104"/>
                    </a:cubicBezTo>
                    <a:cubicBezTo>
                      <a:pt x="174" y="100"/>
                      <a:pt x="182" y="96"/>
                      <a:pt x="185" y="94"/>
                    </a:cubicBezTo>
                    <a:cubicBezTo>
                      <a:pt x="186" y="94"/>
                      <a:pt x="191" y="97"/>
                      <a:pt x="198" y="103"/>
                    </a:cubicBezTo>
                    <a:cubicBezTo>
                      <a:pt x="198" y="103"/>
                      <a:pt x="198" y="103"/>
                      <a:pt x="198" y="103"/>
                    </a:cubicBezTo>
                    <a:cubicBezTo>
                      <a:pt x="196" y="104"/>
                      <a:pt x="194" y="105"/>
                      <a:pt x="191" y="107"/>
                    </a:cubicBezTo>
                    <a:cubicBezTo>
                      <a:pt x="185" y="109"/>
                      <a:pt x="176" y="113"/>
                      <a:pt x="164" y="117"/>
                    </a:cubicBezTo>
                    <a:cubicBezTo>
                      <a:pt x="139" y="125"/>
                      <a:pt x="101" y="134"/>
                      <a:pt x="49" y="142"/>
                    </a:cubicBezTo>
                    <a:cubicBezTo>
                      <a:pt x="20" y="147"/>
                      <a:pt x="0" y="175"/>
                      <a:pt x="5" y="205"/>
                    </a:cubicBezTo>
                    <a:cubicBezTo>
                      <a:pt x="9" y="231"/>
                      <a:pt x="32" y="250"/>
                      <a:pt x="58" y="250"/>
                    </a:cubicBezTo>
                    <a:cubicBezTo>
                      <a:pt x="61" y="250"/>
                      <a:pt x="64" y="250"/>
                      <a:pt x="67" y="249"/>
                    </a:cubicBezTo>
                    <a:cubicBezTo>
                      <a:pt x="122" y="240"/>
                      <a:pt x="164" y="231"/>
                      <a:pt x="196" y="221"/>
                    </a:cubicBezTo>
                    <a:cubicBezTo>
                      <a:pt x="229" y="210"/>
                      <a:pt x="252" y="201"/>
                      <a:pt x="273" y="1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5" name="Oval 235">
                <a:extLst>
                  <a:ext uri="{FF2B5EF4-FFF2-40B4-BE49-F238E27FC236}">
                    <a16:creationId xmlns:a16="http://schemas.microsoft.com/office/drawing/2014/main" id="{A415733D-4554-4C14-B209-C09E5F8B91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0" y="428"/>
                <a:ext cx="818" cy="81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6" name="Freeform 236">
                <a:extLst>
                  <a:ext uri="{FF2B5EF4-FFF2-40B4-BE49-F238E27FC236}">
                    <a16:creationId xmlns:a16="http://schemas.microsoft.com/office/drawing/2014/main" id="{6E3186C7-3525-4724-A281-0F68F748E8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4" y="1606"/>
                <a:ext cx="1920" cy="3101"/>
              </a:xfrm>
              <a:custGeom>
                <a:avLst/>
                <a:gdLst>
                  <a:gd name="T0" fmla="*/ 562 w 719"/>
                  <a:gd name="T1" fmla="*/ 558 h 1161"/>
                  <a:gd name="T2" fmla="*/ 525 w 719"/>
                  <a:gd name="T3" fmla="*/ 571 h 1161"/>
                  <a:gd name="T4" fmla="*/ 477 w 719"/>
                  <a:gd name="T5" fmla="*/ 547 h 1161"/>
                  <a:gd name="T6" fmla="*/ 464 w 719"/>
                  <a:gd name="T7" fmla="*/ 502 h 1161"/>
                  <a:gd name="T8" fmla="*/ 487 w 719"/>
                  <a:gd name="T9" fmla="*/ 461 h 1161"/>
                  <a:gd name="T10" fmla="*/ 583 w 719"/>
                  <a:gd name="T11" fmla="*/ 363 h 1161"/>
                  <a:gd name="T12" fmla="*/ 609 w 719"/>
                  <a:gd name="T13" fmla="*/ 291 h 1161"/>
                  <a:gd name="T14" fmla="*/ 565 w 719"/>
                  <a:gd name="T15" fmla="*/ 166 h 1161"/>
                  <a:gd name="T16" fmla="*/ 603 w 719"/>
                  <a:gd name="T17" fmla="*/ 211 h 1161"/>
                  <a:gd name="T18" fmla="*/ 624 w 719"/>
                  <a:gd name="T19" fmla="*/ 281 h 1161"/>
                  <a:gd name="T20" fmla="*/ 623 w 719"/>
                  <a:gd name="T21" fmla="*/ 289 h 1161"/>
                  <a:gd name="T22" fmla="*/ 623 w 719"/>
                  <a:gd name="T23" fmla="*/ 289 h 1161"/>
                  <a:gd name="T24" fmla="*/ 623 w 719"/>
                  <a:gd name="T25" fmla="*/ 289 h 1161"/>
                  <a:gd name="T26" fmla="*/ 594 w 719"/>
                  <a:gd name="T27" fmla="*/ 370 h 1161"/>
                  <a:gd name="T28" fmla="*/ 496 w 719"/>
                  <a:gd name="T29" fmla="*/ 472 h 1161"/>
                  <a:gd name="T30" fmla="*/ 487 w 719"/>
                  <a:gd name="T31" fmla="*/ 539 h 1161"/>
                  <a:gd name="T32" fmla="*/ 525 w 719"/>
                  <a:gd name="T33" fmla="*/ 557 h 1161"/>
                  <a:gd name="T34" fmla="*/ 554 w 719"/>
                  <a:gd name="T35" fmla="*/ 547 h 1161"/>
                  <a:gd name="T36" fmla="*/ 554 w 719"/>
                  <a:gd name="T37" fmla="*/ 547 h 1161"/>
                  <a:gd name="T38" fmla="*/ 674 w 719"/>
                  <a:gd name="T39" fmla="*/ 422 h 1161"/>
                  <a:gd name="T40" fmla="*/ 718 w 719"/>
                  <a:gd name="T41" fmla="*/ 295 h 1161"/>
                  <a:gd name="T42" fmla="*/ 718 w 719"/>
                  <a:gd name="T43" fmla="*/ 295 h 1161"/>
                  <a:gd name="T44" fmla="*/ 718 w 719"/>
                  <a:gd name="T45" fmla="*/ 295 h 1161"/>
                  <a:gd name="T46" fmla="*/ 719 w 719"/>
                  <a:gd name="T47" fmla="*/ 281 h 1161"/>
                  <a:gd name="T48" fmla="*/ 684 w 719"/>
                  <a:gd name="T49" fmla="*/ 161 h 1161"/>
                  <a:gd name="T50" fmla="*/ 552 w 719"/>
                  <a:gd name="T51" fmla="*/ 43 h 1161"/>
                  <a:gd name="T52" fmla="*/ 391 w 719"/>
                  <a:gd name="T53" fmla="*/ 0 h 1161"/>
                  <a:gd name="T54" fmla="*/ 210 w 719"/>
                  <a:gd name="T55" fmla="*/ 47 h 1161"/>
                  <a:gd name="T56" fmla="*/ 169 w 719"/>
                  <a:gd name="T57" fmla="*/ 64 h 1161"/>
                  <a:gd name="T58" fmla="*/ 164 w 719"/>
                  <a:gd name="T59" fmla="*/ 75 h 1161"/>
                  <a:gd name="T60" fmla="*/ 143 w 719"/>
                  <a:gd name="T61" fmla="*/ 102 h 1161"/>
                  <a:gd name="T62" fmla="*/ 143 w 719"/>
                  <a:gd name="T63" fmla="*/ 102 h 1161"/>
                  <a:gd name="T64" fmla="*/ 143 w 719"/>
                  <a:gd name="T65" fmla="*/ 102 h 1161"/>
                  <a:gd name="T66" fmla="*/ 141 w 719"/>
                  <a:gd name="T67" fmla="*/ 104 h 1161"/>
                  <a:gd name="T68" fmla="*/ 138 w 719"/>
                  <a:gd name="T69" fmla="*/ 106 h 1161"/>
                  <a:gd name="T70" fmla="*/ 61 w 719"/>
                  <a:gd name="T71" fmla="*/ 144 h 1161"/>
                  <a:gd name="T72" fmla="*/ 0 w 719"/>
                  <a:gd name="T73" fmla="*/ 160 h 1161"/>
                  <a:gd name="T74" fmla="*/ 81 w 719"/>
                  <a:gd name="T75" fmla="*/ 182 h 1161"/>
                  <a:gd name="T76" fmla="*/ 228 w 719"/>
                  <a:gd name="T77" fmla="*/ 142 h 1161"/>
                  <a:gd name="T78" fmla="*/ 99 w 719"/>
                  <a:gd name="T79" fmla="*/ 740 h 1161"/>
                  <a:gd name="T80" fmla="*/ 240 w 719"/>
                  <a:gd name="T81" fmla="*/ 740 h 1161"/>
                  <a:gd name="T82" fmla="*/ 240 w 719"/>
                  <a:gd name="T83" fmla="*/ 1100 h 1161"/>
                  <a:gd name="T84" fmla="*/ 302 w 719"/>
                  <a:gd name="T85" fmla="*/ 1161 h 1161"/>
                  <a:gd name="T86" fmla="*/ 363 w 719"/>
                  <a:gd name="T87" fmla="*/ 1100 h 1161"/>
                  <a:gd name="T88" fmla="*/ 363 w 719"/>
                  <a:gd name="T89" fmla="*/ 740 h 1161"/>
                  <a:gd name="T90" fmla="*/ 419 w 719"/>
                  <a:gd name="T91" fmla="*/ 740 h 1161"/>
                  <a:gd name="T92" fmla="*/ 419 w 719"/>
                  <a:gd name="T93" fmla="*/ 1100 h 1161"/>
                  <a:gd name="T94" fmla="*/ 480 w 719"/>
                  <a:gd name="T95" fmla="*/ 1161 h 1161"/>
                  <a:gd name="T96" fmla="*/ 542 w 719"/>
                  <a:gd name="T97" fmla="*/ 1100 h 1161"/>
                  <a:gd name="T98" fmla="*/ 542 w 719"/>
                  <a:gd name="T99" fmla="*/ 740 h 1161"/>
                  <a:gd name="T100" fmla="*/ 682 w 719"/>
                  <a:gd name="T101" fmla="*/ 740 h 1161"/>
                  <a:gd name="T102" fmla="*/ 650 w 719"/>
                  <a:gd name="T103" fmla="*/ 476 h 1161"/>
                  <a:gd name="T104" fmla="*/ 562 w 719"/>
                  <a:gd name="T105" fmla="*/ 558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19" h="1161">
                    <a:moveTo>
                      <a:pt x="562" y="558"/>
                    </a:moveTo>
                    <a:cubicBezTo>
                      <a:pt x="552" y="566"/>
                      <a:pt x="539" y="571"/>
                      <a:pt x="525" y="571"/>
                    </a:cubicBezTo>
                    <a:cubicBezTo>
                      <a:pt x="506" y="571"/>
                      <a:pt x="488" y="562"/>
                      <a:pt x="477" y="547"/>
                    </a:cubicBezTo>
                    <a:cubicBezTo>
                      <a:pt x="467" y="534"/>
                      <a:pt x="462" y="518"/>
                      <a:pt x="464" y="502"/>
                    </a:cubicBezTo>
                    <a:cubicBezTo>
                      <a:pt x="466" y="486"/>
                      <a:pt x="474" y="471"/>
                      <a:pt x="487" y="461"/>
                    </a:cubicBezTo>
                    <a:cubicBezTo>
                      <a:pt x="530" y="428"/>
                      <a:pt x="562" y="395"/>
                      <a:pt x="583" y="363"/>
                    </a:cubicBezTo>
                    <a:cubicBezTo>
                      <a:pt x="597" y="341"/>
                      <a:pt x="607" y="302"/>
                      <a:pt x="609" y="291"/>
                    </a:cubicBezTo>
                    <a:cubicBezTo>
                      <a:pt x="597" y="247"/>
                      <a:pt x="582" y="204"/>
                      <a:pt x="565" y="166"/>
                    </a:cubicBezTo>
                    <a:cubicBezTo>
                      <a:pt x="580" y="180"/>
                      <a:pt x="593" y="195"/>
                      <a:pt x="603" y="211"/>
                    </a:cubicBezTo>
                    <a:cubicBezTo>
                      <a:pt x="616" y="233"/>
                      <a:pt x="624" y="256"/>
                      <a:pt x="624" y="281"/>
                    </a:cubicBezTo>
                    <a:cubicBezTo>
                      <a:pt x="624" y="283"/>
                      <a:pt x="624" y="286"/>
                      <a:pt x="623" y="289"/>
                    </a:cubicBezTo>
                    <a:cubicBezTo>
                      <a:pt x="623" y="289"/>
                      <a:pt x="623" y="289"/>
                      <a:pt x="623" y="289"/>
                    </a:cubicBezTo>
                    <a:cubicBezTo>
                      <a:pt x="623" y="289"/>
                      <a:pt x="623" y="289"/>
                      <a:pt x="623" y="289"/>
                    </a:cubicBezTo>
                    <a:cubicBezTo>
                      <a:pt x="622" y="313"/>
                      <a:pt x="614" y="339"/>
                      <a:pt x="594" y="370"/>
                    </a:cubicBezTo>
                    <a:cubicBezTo>
                      <a:pt x="574" y="401"/>
                      <a:pt x="543" y="435"/>
                      <a:pt x="496" y="472"/>
                    </a:cubicBezTo>
                    <a:cubicBezTo>
                      <a:pt x="475" y="488"/>
                      <a:pt x="471" y="518"/>
                      <a:pt x="487" y="539"/>
                    </a:cubicBezTo>
                    <a:cubicBezTo>
                      <a:pt x="497" y="551"/>
                      <a:pt x="511" y="557"/>
                      <a:pt x="525" y="557"/>
                    </a:cubicBezTo>
                    <a:cubicBezTo>
                      <a:pt x="535" y="557"/>
                      <a:pt x="545" y="554"/>
                      <a:pt x="554" y="547"/>
                    </a:cubicBezTo>
                    <a:cubicBezTo>
                      <a:pt x="554" y="547"/>
                      <a:pt x="554" y="547"/>
                      <a:pt x="554" y="547"/>
                    </a:cubicBezTo>
                    <a:cubicBezTo>
                      <a:pt x="608" y="506"/>
                      <a:pt x="647" y="464"/>
                      <a:pt x="674" y="422"/>
                    </a:cubicBezTo>
                    <a:cubicBezTo>
                      <a:pt x="701" y="379"/>
                      <a:pt x="716" y="336"/>
                      <a:pt x="718" y="295"/>
                    </a:cubicBezTo>
                    <a:cubicBezTo>
                      <a:pt x="718" y="295"/>
                      <a:pt x="718" y="295"/>
                      <a:pt x="718" y="295"/>
                    </a:cubicBezTo>
                    <a:cubicBezTo>
                      <a:pt x="718" y="295"/>
                      <a:pt x="718" y="295"/>
                      <a:pt x="718" y="295"/>
                    </a:cubicBezTo>
                    <a:cubicBezTo>
                      <a:pt x="719" y="290"/>
                      <a:pt x="719" y="285"/>
                      <a:pt x="719" y="281"/>
                    </a:cubicBezTo>
                    <a:cubicBezTo>
                      <a:pt x="719" y="237"/>
                      <a:pt x="705" y="196"/>
                      <a:pt x="684" y="161"/>
                    </a:cubicBezTo>
                    <a:cubicBezTo>
                      <a:pt x="652" y="109"/>
                      <a:pt x="604" y="70"/>
                      <a:pt x="552" y="43"/>
                    </a:cubicBezTo>
                    <a:cubicBezTo>
                      <a:pt x="500" y="15"/>
                      <a:pt x="444" y="0"/>
                      <a:pt x="391" y="0"/>
                    </a:cubicBezTo>
                    <a:cubicBezTo>
                      <a:pt x="323" y="0"/>
                      <a:pt x="263" y="25"/>
                      <a:pt x="210" y="47"/>
                    </a:cubicBezTo>
                    <a:cubicBezTo>
                      <a:pt x="196" y="53"/>
                      <a:pt x="182" y="59"/>
                      <a:pt x="169" y="64"/>
                    </a:cubicBezTo>
                    <a:cubicBezTo>
                      <a:pt x="167" y="68"/>
                      <a:pt x="166" y="72"/>
                      <a:pt x="164" y="75"/>
                    </a:cubicBezTo>
                    <a:cubicBezTo>
                      <a:pt x="159" y="85"/>
                      <a:pt x="152" y="94"/>
                      <a:pt x="143" y="102"/>
                    </a:cubicBez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42" y="103"/>
                      <a:pt x="142" y="103"/>
                      <a:pt x="141" y="104"/>
                    </a:cubicBezTo>
                    <a:cubicBezTo>
                      <a:pt x="140" y="105"/>
                      <a:pt x="139" y="106"/>
                      <a:pt x="138" y="106"/>
                    </a:cubicBezTo>
                    <a:cubicBezTo>
                      <a:pt x="117" y="124"/>
                      <a:pt x="93" y="133"/>
                      <a:pt x="61" y="144"/>
                    </a:cubicBezTo>
                    <a:cubicBezTo>
                      <a:pt x="44" y="149"/>
                      <a:pt x="23" y="155"/>
                      <a:pt x="0" y="160"/>
                    </a:cubicBezTo>
                    <a:cubicBezTo>
                      <a:pt x="26" y="175"/>
                      <a:pt x="54" y="182"/>
                      <a:pt x="81" y="182"/>
                    </a:cubicBezTo>
                    <a:cubicBezTo>
                      <a:pt x="134" y="181"/>
                      <a:pt x="181" y="161"/>
                      <a:pt x="228" y="142"/>
                    </a:cubicBezTo>
                    <a:cubicBezTo>
                      <a:pt x="122" y="356"/>
                      <a:pt x="99" y="740"/>
                      <a:pt x="99" y="740"/>
                    </a:cubicBezTo>
                    <a:cubicBezTo>
                      <a:pt x="240" y="740"/>
                      <a:pt x="240" y="740"/>
                      <a:pt x="240" y="740"/>
                    </a:cubicBezTo>
                    <a:cubicBezTo>
                      <a:pt x="240" y="1100"/>
                      <a:pt x="240" y="1100"/>
                      <a:pt x="240" y="1100"/>
                    </a:cubicBezTo>
                    <a:cubicBezTo>
                      <a:pt x="240" y="1134"/>
                      <a:pt x="268" y="1161"/>
                      <a:pt x="302" y="1161"/>
                    </a:cubicBezTo>
                    <a:cubicBezTo>
                      <a:pt x="336" y="1161"/>
                      <a:pt x="363" y="1134"/>
                      <a:pt x="363" y="1100"/>
                    </a:cubicBezTo>
                    <a:cubicBezTo>
                      <a:pt x="363" y="740"/>
                      <a:pt x="363" y="740"/>
                      <a:pt x="363" y="740"/>
                    </a:cubicBezTo>
                    <a:cubicBezTo>
                      <a:pt x="419" y="740"/>
                      <a:pt x="419" y="740"/>
                      <a:pt x="419" y="740"/>
                    </a:cubicBezTo>
                    <a:cubicBezTo>
                      <a:pt x="419" y="1100"/>
                      <a:pt x="419" y="1100"/>
                      <a:pt x="419" y="1100"/>
                    </a:cubicBezTo>
                    <a:cubicBezTo>
                      <a:pt x="419" y="1134"/>
                      <a:pt x="446" y="1161"/>
                      <a:pt x="480" y="1161"/>
                    </a:cubicBezTo>
                    <a:cubicBezTo>
                      <a:pt x="514" y="1161"/>
                      <a:pt x="542" y="1134"/>
                      <a:pt x="542" y="1100"/>
                    </a:cubicBezTo>
                    <a:cubicBezTo>
                      <a:pt x="542" y="740"/>
                      <a:pt x="542" y="740"/>
                      <a:pt x="542" y="740"/>
                    </a:cubicBezTo>
                    <a:cubicBezTo>
                      <a:pt x="682" y="740"/>
                      <a:pt x="682" y="740"/>
                      <a:pt x="682" y="740"/>
                    </a:cubicBezTo>
                    <a:cubicBezTo>
                      <a:pt x="682" y="740"/>
                      <a:pt x="675" y="620"/>
                      <a:pt x="650" y="476"/>
                    </a:cubicBezTo>
                    <a:cubicBezTo>
                      <a:pt x="626" y="504"/>
                      <a:pt x="597" y="531"/>
                      <a:pt x="562" y="5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7" name="Freeform 237">
                <a:extLst>
                  <a:ext uri="{FF2B5EF4-FFF2-40B4-BE49-F238E27FC236}">
                    <a16:creationId xmlns:a16="http://schemas.microsoft.com/office/drawing/2014/main" id="{54C14293-D301-4CCA-BD31-10EE69A23A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9" y="741"/>
                <a:ext cx="815" cy="814"/>
              </a:xfrm>
              <a:custGeom>
                <a:avLst/>
                <a:gdLst>
                  <a:gd name="T0" fmla="*/ 18 w 305"/>
                  <a:gd name="T1" fmla="*/ 121 h 305"/>
                  <a:gd name="T2" fmla="*/ 184 w 305"/>
                  <a:gd name="T3" fmla="*/ 18 h 305"/>
                  <a:gd name="T4" fmla="*/ 287 w 305"/>
                  <a:gd name="T5" fmla="*/ 184 h 305"/>
                  <a:gd name="T6" fmla="*/ 121 w 305"/>
                  <a:gd name="T7" fmla="*/ 287 h 305"/>
                  <a:gd name="T8" fmla="*/ 18 w 305"/>
                  <a:gd name="T9" fmla="*/ 121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305">
                    <a:moveTo>
                      <a:pt x="18" y="121"/>
                    </a:moveTo>
                    <a:cubicBezTo>
                      <a:pt x="35" y="46"/>
                      <a:pt x="109" y="0"/>
                      <a:pt x="184" y="18"/>
                    </a:cubicBezTo>
                    <a:cubicBezTo>
                      <a:pt x="258" y="35"/>
                      <a:pt x="305" y="109"/>
                      <a:pt x="287" y="184"/>
                    </a:cubicBezTo>
                    <a:cubicBezTo>
                      <a:pt x="270" y="258"/>
                      <a:pt x="195" y="305"/>
                      <a:pt x="121" y="287"/>
                    </a:cubicBezTo>
                    <a:cubicBezTo>
                      <a:pt x="46" y="270"/>
                      <a:pt x="0" y="195"/>
                      <a:pt x="18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grpSp>
          <p:nvGrpSpPr>
            <p:cNvPr id="40" name="Group 4">
              <a:extLst>
                <a:ext uri="{FF2B5EF4-FFF2-40B4-BE49-F238E27FC236}">
                  <a16:creationId xmlns:a16="http://schemas.microsoft.com/office/drawing/2014/main" id="{2D12E859-7260-4BF6-83D5-33D448E3FF3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489505" y="2926410"/>
              <a:ext cx="163953" cy="191127"/>
              <a:chOff x="1060" y="0"/>
              <a:chExt cx="3641" cy="4320"/>
            </a:xfrm>
            <a:grpFill/>
          </p:grpSpPr>
          <p:sp>
            <p:nvSpPr>
              <p:cNvPr id="54" name="Freeform 5">
                <a:extLst>
                  <a:ext uri="{FF2B5EF4-FFF2-40B4-BE49-F238E27FC236}">
                    <a16:creationId xmlns:a16="http://schemas.microsoft.com/office/drawing/2014/main" id="{E232BF88-AFBF-45EA-86C6-DDB6BC03B8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6" y="0"/>
                <a:ext cx="1012" cy="855"/>
              </a:xfrm>
              <a:custGeom>
                <a:avLst/>
                <a:gdLst>
                  <a:gd name="T0" fmla="*/ 202 w 675"/>
                  <a:gd name="T1" fmla="*/ 566 h 570"/>
                  <a:gd name="T2" fmla="*/ 244 w 675"/>
                  <a:gd name="T3" fmla="*/ 570 h 570"/>
                  <a:gd name="T4" fmla="*/ 476 w 675"/>
                  <a:gd name="T5" fmla="*/ 375 h 570"/>
                  <a:gd name="T6" fmla="*/ 479 w 675"/>
                  <a:gd name="T7" fmla="*/ 323 h 570"/>
                  <a:gd name="T8" fmla="*/ 623 w 675"/>
                  <a:gd name="T9" fmla="*/ 349 h 570"/>
                  <a:gd name="T10" fmla="*/ 631 w 675"/>
                  <a:gd name="T11" fmla="*/ 350 h 570"/>
                  <a:gd name="T12" fmla="*/ 673 w 675"/>
                  <a:gd name="T13" fmla="*/ 314 h 570"/>
                  <a:gd name="T14" fmla="*/ 666 w 675"/>
                  <a:gd name="T15" fmla="*/ 282 h 570"/>
                  <a:gd name="T16" fmla="*/ 638 w 675"/>
                  <a:gd name="T17" fmla="*/ 264 h 570"/>
                  <a:gd name="T18" fmla="*/ 516 w 675"/>
                  <a:gd name="T19" fmla="*/ 242 h 570"/>
                  <a:gd name="T20" fmla="*/ 517 w 675"/>
                  <a:gd name="T21" fmla="*/ 235 h 570"/>
                  <a:gd name="T22" fmla="*/ 488 w 675"/>
                  <a:gd name="T23" fmla="*/ 100 h 570"/>
                  <a:gd name="T24" fmla="*/ 371 w 675"/>
                  <a:gd name="T25" fmla="*/ 25 h 570"/>
                  <a:gd name="T26" fmla="*/ 246 w 675"/>
                  <a:gd name="T27" fmla="*/ 3 h 570"/>
                  <a:gd name="T28" fmla="*/ 214 w 675"/>
                  <a:gd name="T29" fmla="*/ 0 h 570"/>
                  <a:gd name="T30" fmla="*/ 37 w 675"/>
                  <a:gd name="T31" fmla="*/ 149 h 570"/>
                  <a:gd name="T32" fmla="*/ 20 w 675"/>
                  <a:gd name="T33" fmla="*/ 241 h 570"/>
                  <a:gd name="T34" fmla="*/ 26 w 675"/>
                  <a:gd name="T35" fmla="*/ 242 h 570"/>
                  <a:gd name="T36" fmla="*/ 11 w 675"/>
                  <a:gd name="T37" fmla="*/ 292 h 570"/>
                  <a:gd name="T38" fmla="*/ 50 w 675"/>
                  <a:gd name="T39" fmla="*/ 469 h 570"/>
                  <a:gd name="T40" fmla="*/ 202 w 675"/>
                  <a:gd name="T41" fmla="*/ 56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75" h="570">
                    <a:moveTo>
                      <a:pt x="202" y="566"/>
                    </a:moveTo>
                    <a:cubicBezTo>
                      <a:pt x="216" y="569"/>
                      <a:pt x="230" y="570"/>
                      <a:pt x="244" y="570"/>
                    </a:cubicBezTo>
                    <a:cubicBezTo>
                      <a:pt x="358" y="570"/>
                      <a:pt x="456" y="488"/>
                      <a:pt x="476" y="375"/>
                    </a:cubicBezTo>
                    <a:cubicBezTo>
                      <a:pt x="479" y="358"/>
                      <a:pt x="480" y="340"/>
                      <a:pt x="479" y="323"/>
                    </a:cubicBezTo>
                    <a:cubicBezTo>
                      <a:pt x="623" y="349"/>
                      <a:pt x="623" y="349"/>
                      <a:pt x="623" y="349"/>
                    </a:cubicBezTo>
                    <a:cubicBezTo>
                      <a:pt x="625" y="349"/>
                      <a:pt x="628" y="350"/>
                      <a:pt x="631" y="350"/>
                    </a:cubicBezTo>
                    <a:cubicBezTo>
                      <a:pt x="652" y="350"/>
                      <a:pt x="669" y="334"/>
                      <a:pt x="673" y="314"/>
                    </a:cubicBezTo>
                    <a:cubicBezTo>
                      <a:pt x="675" y="303"/>
                      <a:pt x="673" y="291"/>
                      <a:pt x="666" y="282"/>
                    </a:cubicBezTo>
                    <a:cubicBezTo>
                      <a:pt x="659" y="272"/>
                      <a:pt x="649" y="266"/>
                      <a:pt x="638" y="264"/>
                    </a:cubicBezTo>
                    <a:cubicBezTo>
                      <a:pt x="516" y="242"/>
                      <a:pt x="516" y="242"/>
                      <a:pt x="516" y="242"/>
                    </a:cubicBezTo>
                    <a:cubicBezTo>
                      <a:pt x="517" y="235"/>
                      <a:pt x="517" y="235"/>
                      <a:pt x="517" y="235"/>
                    </a:cubicBezTo>
                    <a:cubicBezTo>
                      <a:pt x="526" y="187"/>
                      <a:pt x="515" y="139"/>
                      <a:pt x="488" y="100"/>
                    </a:cubicBezTo>
                    <a:cubicBezTo>
                      <a:pt x="460" y="60"/>
                      <a:pt x="419" y="34"/>
                      <a:pt x="371" y="25"/>
                    </a:cubicBezTo>
                    <a:cubicBezTo>
                      <a:pt x="246" y="3"/>
                      <a:pt x="246" y="3"/>
                      <a:pt x="246" y="3"/>
                    </a:cubicBezTo>
                    <a:cubicBezTo>
                      <a:pt x="236" y="1"/>
                      <a:pt x="225" y="0"/>
                      <a:pt x="214" y="0"/>
                    </a:cubicBezTo>
                    <a:cubicBezTo>
                      <a:pt x="127" y="0"/>
                      <a:pt x="52" y="63"/>
                      <a:pt x="37" y="149"/>
                    </a:cubicBezTo>
                    <a:cubicBezTo>
                      <a:pt x="20" y="241"/>
                      <a:pt x="20" y="241"/>
                      <a:pt x="20" y="241"/>
                    </a:cubicBezTo>
                    <a:cubicBezTo>
                      <a:pt x="26" y="242"/>
                      <a:pt x="26" y="242"/>
                      <a:pt x="26" y="242"/>
                    </a:cubicBezTo>
                    <a:cubicBezTo>
                      <a:pt x="19" y="258"/>
                      <a:pt x="14" y="275"/>
                      <a:pt x="11" y="292"/>
                    </a:cubicBezTo>
                    <a:cubicBezTo>
                      <a:pt x="0" y="354"/>
                      <a:pt x="14" y="417"/>
                      <a:pt x="50" y="469"/>
                    </a:cubicBezTo>
                    <a:cubicBezTo>
                      <a:pt x="86" y="521"/>
                      <a:pt x="140" y="555"/>
                      <a:pt x="202" y="5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C99FE9BF-BBDD-4629-85BC-9B8835906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0" y="935"/>
                <a:ext cx="1764" cy="3385"/>
              </a:xfrm>
              <a:custGeom>
                <a:avLst/>
                <a:gdLst>
                  <a:gd name="T0" fmla="*/ 1082 w 1176"/>
                  <a:gd name="T1" fmla="*/ 654 h 2257"/>
                  <a:gd name="T2" fmla="*/ 756 w 1176"/>
                  <a:gd name="T3" fmla="*/ 531 h 2257"/>
                  <a:gd name="T4" fmla="*/ 598 w 1176"/>
                  <a:gd name="T5" fmla="*/ 204 h 2257"/>
                  <a:gd name="T6" fmla="*/ 604 w 1176"/>
                  <a:gd name="T7" fmla="*/ 165 h 2257"/>
                  <a:gd name="T8" fmla="*/ 507 w 1176"/>
                  <a:gd name="T9" fmla="*/ 25 h 2257"/>
                  <a:gd name="T10" fmla="*/ 374 w 1176"/>
                  <a:gd name="T11" fmla="*/ 2 h 2257"/>
                  <a:gd name="T12" fmla="*/ 353 w 1176"/>
                  <a:gd name="T13" fmla="*/ 0 h 2257"/>
                  <a:gd name="T14" fmla="*/ 235 w 1176"/>
                  <a:gd name="T15" fmla="*/ 99 h 2257"/>
                  <a:gd name="T16" fmla="*/ 12 w 1176"/>
                  <a:gd name="T17" fmla="*/ 1088 h 2257"/>
                  <a:gd name="T18" fmla="*/ 104 w 1176"/>
                  <a:gd name="T19" fmla="*/ 1227 h 2257"/>
                  <a:gd name="T20" fmla="*/ 104 w 1176"/>
                  <a:gd name="T21" fmla="*/ 2103 h 2257"/>
                  <a:gd name="T22" fmla="*/ 258 w 1176"/>
                  <a:gd name="T23" fmla="*/ 2257 h 2257"/>
                  <a:gd name="T24" fmla="*/ 412 w 1176"/>
                  <a:gd name="T25" fmla="*/ 2103 h 2257"/>
                  <a:gd name="T26" fmla="*/ 412 w 1176"/>
                  <a:gd name="T27" fmla="*/ 1201 h 2257"/>
                  <a:gd name="T28" fmla="*/ 426 w 1176"/>
                  <a:gd name="T29" fmla="*/ 1162 h 2257"/>
                  <a:gd name="T30" fmla="*/ 525 w 1176"/>
                  <a:gd name="T31" fmla="*/ 608 h 2257"/>
                  <a:gd name="T32" fmla="*/ 560 w 1176"/>
                  <a:gd name="T33" fmla="*/ 679 h 2257"/>
                  <a:gd name="T34" fmla="*/ 626 w 1176"/>
                  <a:gd name="T35" fmla="*/ 740 h 2257"/>
                  <a:gd name="T36" fmla="*/ 997 w 1176"/>
                  <a:gd name="T37" fmla="*/ 880 h 2257"/>
                  <a:gd name="T38" fmla="*/ 1040 w 1176"/>
                  <a:gd name="T39" fmla="*/ 887 h 2257"/>
                  <a:gd name="T40" fmla="*/ 1152 w 1176"/>
                  <a:gd name="T41" fmla="*/ 810 h 2257"/>
                  <a:gd name="T42" fmla="*/ 1082 w 1176"/>
                  <a:gd name="T43" fmla="*/ 654 h 2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76" h="2257">
                    <a:moveTo>
                      <a:pt x="1082" y="654"/>
                    </a:moveTo>
                    <a:cubicBezTo>
                      <a:pt x="756" y="531"/>
                      <a:pt x="756" y="531"/>
                      <a:pt x="756" y="531"/>
                    </a:cubicBezTo>
                    <a:cubicBezTo>
                      <a:pt x="598" y="204"/>
                      <a:pt x="598" y="204"/>
                      <a:pt x="598" y="204"/>
                    </a:cubicBezTo>
                    <a:cubicBezTo>
                      <a:pt x="604" y="165"/>
                      <a:pt x="604" y="165"/>
                      <a:pt x="604" y="165"/>
                    </a:cubicBezTo>
                    <a:cubicBezTo>
                      <a:pt x="616" y="100"/>
                      <a:pt x="572" y="37"/>
                      <a:pt x="507" y="25"/>
                    </a:cubicBezTo>
                    <a:cubicBezTo>
                      <a:pt x="374" y="2"/>
                      <a:pt x="374" y="2"/>
                      <a:pt x="374" y="2"/>
                    </a:cubicBezTo>
                    <a:cubicBezTo>
                      <a:pt x="367" y="0"/>
                      <a:pt x="360" y="0"/>
                      <a:pt x="353" y="0"/>
                    </a:cubicBezTo>
                    <a:cubicBezTo>
                      <a:pt x="295" y="0"/>
                      <a:pt x="245" y="41"/>
                      <a:pt x="235" y="99"/>
                    </a:cubicBezTo>
                    <a:cubicBezTo>
                      <a:pt x="12" y="1088"/>
                      <a:pt x="12" y="1088"/>
                      <a:pt x="12" y="1088"/>
                    </a:cubicBezTo>
                    <a:cubicBezTo>
                      <a:pt x="0" y="1152"/>
                      <a:pt x="42" y="1212"/>
                      <a:pt x="104" y="1227"/>
                    </a:cubicBezTo>
                    <a:cubicBezTo>
                      <a:pt x="104" y="2103"/>
                      <a:pt x="104" y="2103"/>
                      <a:pt x="104" y="2103"/>
                    </a:cubicBezTo>
                    <a:cubicBezTo>
                      <a:pt x="104" y="2188"/>
                      <a:pt x="173" y="2257"/>
                      <a:pt x="258" y="2257"/>
                    </a:cubicBezTo>
                    <a:cubicBezTo>
                      <a:pt x="343" y="2257"/>
                      <a:pt x="412" y="2188"/>
                      <a:pt x="412" y="2103"/>
                    </a:cubicBezTo>
                    <a:cubicBezTo>
                      <a:pt x="412" y="1201"/>
                      <a:pt x="412" y="1201"/>
                      <a:pt x="412" y="1201"/>
                    </a:cubicBezTo>
                    <a:cubicBezTo>
                      <a:pt x="419" y="1189"/>
                      <a:pt x="424" y="1176"/>
                      <a:pt x="426" y="1162"/>
                    </a:cubicBezTo>
                    <a:cubicBezTo>
                      <a:pt x="525" y="608"/>
                      <a:pt x="525" y="608"/>
                      <a:pt x="525" y="608"/>
                    </a:cubicBezTo>
                    <a:cubicBezTo>
                      <a:pt x="560" y="679"/>
                      <a:pt x="560" y="679"/>
                      <a:pt x="560" y="679"/>
                    </a:cubicBezTo>
                    <a:cubicBezTo>
                      <a:pt x="573" y="707"/>
                      <a:pt x="597" y="729"/>
                      <a:pt x="626" y="740"/>
                    </a:cubicBezTo>
                    <a:cubicBezTo>
                      <a:pt x="997" y="880"/>
                      <a:pt x="997" y="880"/>
                      <a:pt x="997" y="880"/>
                    </a:cubicBezTo>
                    <a:cubicBezTo>
                      <a:pt x="1011" y="885"/>
                      <a:pt x="1025" y="887"/>
                      <a:pt x="1040" y="887"/>
                    </a:cubicBezTo>
                    <a:cubicBezTo>
                      <a:pt x="1090" y="887"/>
                      <a:pt x="1135" y="856"/>
                      <a:pt x="1152" y="810"/>
                    </a:cubicBezTo>
                    <a:cubicBezTo>
                      <a:pt x="1176" y="747"/>
                      <a:pt x="1144" y="678"/>
                      <a:pt x="1082" y="6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6" name="Freeform 7">
                <a:extLst>
                  <a:ext uri="{FF2B5EF4-FFF2-40B4-BE49-F238E27FC236}">
                    <a16:creationId xmlns:a16="http://schemas.microsoft.com/office/drawing/2014/main" id="{67B908E1-60ED-47E6-8944-A59D16653A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7" y="147"/>
                <a:ext cx="748" cy="708"/>
              </a:xfrm>
              <a:custGeom>
                <a:avLst/>
                <a:gdLst>
                  <a:gd name="T0" fmla="*/ 255 w 499"/>
                  <a:gd name="T1" fmla="*/ 472 h 472"/>
                  <a:gd name="T2" fmla="*/ 297 w 499"/>
                  <a:gd name="T3" fmla="*/ 468 h 472"/>
                  <a:gd name="T4" fmla="*/ 449 w 499"/>
                  <a:gd name="T5" fmla="*/ 371 h 472"/>
                  <a:gd name="T6" fmla="*/ 488 w 499"/>
                  <a:gd name="T7" fmla="*/ 194 h 472"/>
                  <a:gd name="T8" fmla="*/ 256 w 499"/>
                  <a:gd name="T9" fmla="*/ 0 h 472"/>
                  <a:gd name="T10" fmla="*/ 214 w 499"/>
                  <a:gd name="T11" fmla="*/ 3 h 472"/>
                  <a:gd name="T12" fmla="*/ 23 w 499"/>
                  <a:gd name="T13" fmla="*/ 277 h 472"/>
                  <a:gd name="T14" fmla="*/ 255 w 499"/>
                  <a:gd name="T15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9" h="472">
                    <a:moveTo>
                      <a:pt x="255" y="472"/>
                    </a:moveTo>
                    <a:cubicBezTo>
                      <a:pt x="269" y="472"/>
                      <a:pt x="283" y="471"/>
                      <a:pt x="297" y="468"/>
                    </a:cubicBezTo>
                    <a:cubicBezTo>
                      <a:pt x="359" y="457"/>
                      <a:pt x="413" y="423"/>
                      <a:pt x="449" y="371"/>
                    </a:cubicBezTo>
                    <a:cubicBezTo>
                      <a:pt x="485" y="319"/>
                      <a:pt x="499" y="256"/>
                      <a:pt x="488" y="194"/>
                    </a:cubicBezTo>
                    <a:cubicBezTo>
                      <a:pt x="468" y="82"/>
                      <a:pt x="370" y="0"/>
                      <a:pt x="256" y="0"/>
                    </a:cubicBezTo>
                    <a:cubicBezTo>
                      <a:pt x="242" y="0"/>
                      <a:pt x="228" y="1"/>
                      <a:pt x="214" y="3"/>
                    </a:cubicBezTo>
                    <a:cubicBezTo>
                      <a:pt x="86" y="26"/>
                      <a:pt x="0" y="149"/>
                      <a:pt x="23" y="277"/>
                    </a:cubicBezTo>
                    <a:cubicBezTo>
                      <a:pt x="43" y="390"/>
                      <a:pt x="141" y="472"/>
                      <a:pt x="255" y="4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57" name="Freeform 8">
                <a:extLst>
                  <a:ext uri="{FF2B5EF4-FFF2-40B4-BE49-F238E27FC236}">
                    <a16:creationId xmlns:a16="http://schemas.microsoft.com/office/drawing/2014/main" id="{21F61027-C8B8-47DF-A3AE-87E8F0897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8" y="935"/>
                <a:ext cx="1763" cy="3385"/>
              </a:xfrm>
              <a:custGeom>
                <a:avLst/>
                <a:gdLst>
                  <a:gd name="T0" fmla="*/ 1164 w 1176"/>
                  <a:gd name="T1" fmla="*/ 1088 h 2257"/>
                  <a:gd name="T2" fmla="*/ 942 w 1176"/>
                  <a:gd name="T3" fmla="*/ 99 h 2257"/>
                  <a:gd name="T4" fmla="*/ 823 w 1176"/>
                  <a:gd name="T5" fmla="*/ 0 h 2257"/>
                  <a:gd name="T6" fmla="*/ 802 w 1176"/>
                  <a:gd name="T7" fmla="*/ 2 h 2257"/>
                  <a:gd name="T8" fmla="*/ 669 w 1176"/>
                  <a:gd name="T9" fmla="*/ 25 h 2257"/>
                  <a:gd name="T10" fmla="*/ 572 w 1176"/>
                  <a:gd name="T11" fmla="*/ 165 h 2257"/>
                  <a:gd name="T12" fmla="*/ 578 w 1176"/>
                  <a:gd name="T13" fmla="*/ 204 h 2257"/>
                  <a:gd name="T14" fmla="*/ 420 w 1176"/>
                  <a:gd name="T15" fmla="*/ 531 h 2257"/>
                  <a:gd name="T16" fmla="*/ 94 w 1176"/>
                  <a:gd name="T17" fmla="*/ 654 h 2257"/>
                  <a:gd name="T18" fmla="*/ 24 w 1176"/>
                  <a:gd name="T19" fmla="*/ 810 h 2257"/>
                  <a:gd name="T20" fmla="*/ 136 w 1176"/>
                  <a:gd name="T21" fmla="*/ 888 h 2257"/>
                  <a:gd name="T22" fmla="*/ 179 w 1176"/>
                  <a:gd name="T23" fmla="*/ 880 h 2257"/>
                  <a:gd name="T24" fmla="*/ 550 w 1176"/>
                  <a:gd name="T25" fmla="*/ 740 h 2257"/>
                  <a:gd name="T26" fmla="*/ 616 w 1176"/>
                  <a:gd name="T27" fmla="*/ 679 h 2257"/>
                  <a:gd name="T28" fmla="*/ 651 w 1176"/>
                  <a:gd name="T29" fmla="*/ 608 h 2257"/>
                  <a:gd name="T30" fmla="*/ 750 w 1176"/>
                  <a:gd name="T31" fmla="*/ 1162 h 2257"/>
                  <a:gd name="T32" fmla="*/ 764 w 1176"/>
                  <a:gd name="T33" fmla="*/ 1201 h 2257"/>
                  <a:gd name="T34" fmla="*/ 764 w 1176"/>
                  <a:gd name="T35" fmla="*/ 2103 h 2257"/>
                  <a:gd name="T36" fmla="*/ 918 w 1176"/>
                  <a:gd name="T37" fmla="*/ 2257 h 2257"/>
                  <a:gd name="T38" fmla="*/ 1072 w 1176"/>
                  <a:gd name="T39" fmla="*/ 2103 h 2257"/>
                  <a:gd name="T40" fmla="*/ 1072 w 1176"/>
                  <a:gd name="T41" fmla="*/ 1227 h 2257"/>
                  <a:gd name="T42" fmla="*/ 1164 w 1176"/>
                  <a:gd name="T43" fmla="*/ 1088 h 2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76" h="2257">
                    <a:moveTo>
                      <a:pt x="1164" y="1088"/>
                    </a:moveTo>
                    <a:cubicBezTo>
                      <a:pt x="942" y="99"/>
                      <a:pt x="942" y="99"/>
                      <a:pt x="942" y="99"/>
                    </a:cubicBezTo>
                    <a:cubicBezTo>
                      <a:pt x="931" y="41"/>
                      <a:pt x="881" y="0"/>
                      <a:pt x="823" y="0"/>
                    </a:cubicBezTo>
                    <a:cubicBezTo>
                      <a:pt x="816" y="0"/>
                      <a:pt x="809" y="0"/>
                      <a:pt x="802" y="2"/>
                    </a:cubicBezTo>
                    <a:cubicBezTo>
                      <a:pt x="669" y="25"/>
                      <a:pt x="669" y="25"/>
                      <a:pt x="669" y="25"/>
                    </a:cubicBezTo>
                    <a:cubicBezTo>
                      <a:pt x="604" y="37"/>
                      <a:pt x="560" y="100"/>
                      <a:pt x="572" y="165"/>
                    </a:cubicBezTo>
                    <a:cubicBezTo>
                      <a:pt x="578" y="204"/>
                      <a:pt x="578" y="204"/>
                      <a:pt x="578" y="204"/>
                    </a:cubicBezTo>
                    <a:cubicBezTo>
                      <a:pt x="420" y="531"/>
                      <a:pt x="420" y="531"/>
                      <a:pt x="420" y="531"/>
                    </a:cubicBezTo>
                    <a:cubicBezTo>
                      <a:pt x="94" y="654"/>
                      <a:pt x="94" y="654"/>
                      <a:pt x="94" y="654"/>
                    </a:cubicBezTo>
                    <a:cubicBezTo>
                      <a:pt x="32" y="678"/>
                      <a:pt x="0" y="747"/>
                      <a:pt x="24" y="810"/>
                    </a:cubicBezTo>
                    <a:cubicBezTo>
                      <a:pt x="41" y="856"/>
                      <a:pt x="86" y="888"/>
                      <a:pt x="136" y="888"/>
                    </a:cubicBezTo>
                    <a:cubicBezTo>
                      <a:pt x="151" y="888"/>
                      <a:pt x="165" y="885"/>
                      <a:pt x="179" y="880"/>
                    </a:cubicBezTo>
                    <a:cubicBezTo>
                      <a:pt x="550" y="740"/>
                      <a:pt x="550" y="740"/>
                      <a:pt x="550" y="740"/>
                    </a:cubicBezTo>
                    <a:cubicBezTo>
                      <a:pt x="579" y="729"/>
                      <a:pt x="603" y="707"/>
                      <a:pt x="616" y="679"/>
                    </a:cubicBezTo>
                    <a:cubicBezTo>
                      <a:pt x="651" y="608"/>
                      <a:pt x="651" y="608"/>
                      <a:pt x="651" y="608"/>
                    </a:cubicBezTo>
                    <a:cubicBezTo>
                      <a:pt x="750" y="1162"/>
                      <a:pt x="750" y="1162"/>
                      <a:pt x="750" y="1162"/>
                    </a:cubicBezTo>
                    <a:cubicBezTo>
                      <a:pt x="752" y="1176"/>
                      <a:pt x="757" y="1189"/>
                      <a:pt x="764" y="1201"/>
                    </a:cubicBezTo>
                    <a:cubicBezTo>
                      <a:pt x="764" y="2103"/>
                      <a:pt x="764" y="2103"/>
                      <a:pt x="764" y="2103"/>
                    </a:cubicBezTo>
                    <a:cubicBezTo>
                      <a:pt x="764" y="2188"/>
                      <a:pt x="833" y="2257"/>
                      <a:pt x="918" y="2257"/>
                    </a:cubicBezTo>
                    <a:cubicBezTo>
                      <a:pt x="1003" y="2257"/>
                      <a:pt x="1072" y="2188"/>
                      <a:pt x="1072" y="2103"/>
                    </a:cubicBezTo>
                    <a:cubicBezTo>
                      <a:pt x="1072" y="1227"/>
                      <a:pt x="1072" y="1227"/>
                      <a:pt x="1072" y="1227"/>
                    </a:cubicBezTo>
                    <a:cubicBezTo>
                      <a:pt x="1134" y="1212"/>
                      <a:pt x="1176" y="1152"/>
                      <a:pt x="1164" y="10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n>
                    <a:solidFill>
                      <a:schemeClr val="bg1">
                        <a:alpha val="0"/>
                      </a:schemeClr>
                    </a:solidFill>
                  </a:ln>
                </a:endParaRPr>
              </a:p>
            </p:txBody>
          </p:sp>
        </p:grp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023DEAB4-0891-42F6-B0CE-420B994C47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5941" y="3021931"/>
              <a:ext cx="149830" cy="93680"/>
            </a:xfrm>
            <a:custGeom>
              <a:avLst/>
              <a:gdLst>
                <a:gd name="T0" fmla="*/ 88 w 253"/>
                <a:gd name="T1" fmla="*/ 0 h 161"/>
                <a:gd name="T2" fmla="*/ 78 w 253"/>
                <a:gd name="T3" fmla="*/ 58 h 161"/>
                <a:gd name="T4" fmla="*/ 76 w 253"/>
                <a:gd name="T5" fmla="*/ 75 h 161"/>
                <a:gd name="T6" fmla="*/ 71 w 253"/>
                <a:gd name="T7" fmla="*/ 75 h 161"/>
                <a:gd name="T8" fmla="*/ 71 w 253"/>
                <a:gd name="T9" fmla="*/ 75 h 161"/>
                <a:gd name="T10" fmla="*/ 42 w 253"/>
                <a:gd name="T11" fmla="*/ 75 h 161"/>
                <a:gd name="T12" fmla="*/ 42 w 253"/>
                <a:gd name="T13" fmla="*/ 75 h 161"/>
                <a:gd name="T14" fmla="*/ 27 w 253"/>
                <a:gd name="T15" fmla="*/ 75 h 161"/>
                <a:gd name="T16" fmla="*/ 0 w 253"/>
                <a:gd name="T17" fmla="*/ 161 h 161"/>
                <a:gd name="T18" fmla="*/ 15 w 253"/>
                <a:gd name="T19" fmla="*/ 161 h 161"/>
                <a:gd name="T20" fmla="*/ 37 w 253"/>
                <a:gd name="T21" fmla="*/ 92 h 161"/>
                <a:gd name="T22" fmla="*/ 76 w 253"/>
                <a:gd name="T23" fmla="*/ 92 h 161"/>
                <a:gd name="T24" fmla="*/ 99 w 253"/>
                <a:gd name="T25" fmla="*/ 161 h 161"/>
                <a:gd name="T26" fmla="*/ 112 w 253"/>
                <a:gd name="T27" fmla="*/ 161 h 161"/>
                <a:gd name="T28" fmla="*/ 90 w 253"/>
                <a:gd name="T29" fmla="*/ 92 h 161"/>
                <a:gd name="T30" fmla="*/ 163 w 253"/>
                <a:gd name="T31" fmla="*/ 92 h 161"/>
                <a:gd name="T32" fmla="*/ 142 w 253"/>
                <a:gd name="T33" fmla="*/ 161 h 161"/>
                <a:gd name="T34" fmla="*/ 157 w 253"/>
                <a:gd name="T35" fmla="*/ 161 h 161"/>
                <a:gd name="T36" fmla="*/ 178 w 253"/>
                <a:gd name="T37" fmla="*/ 92 h 161"/>
                <a:gd name="T38" fmla="*/ 217 w 253"/>
                <a:gd name="T39" fmla="*/ 92 h 161"/>
                <a:gd name="T40" fmla="*/ 239 w 253"/>
                <a:gd name="T41" fmla="*/ 161 h 161"/>
                <a:gd name="T42" fmla="*/ 253 w 253"/>
                <a:gd name="T43" fmla="*/ 161 h 161"/>
                <a:gd name="T44" fmla="*/ 227 w 253"/>
                <a:gd name="T45" fmla="*/ 78 h 161"/>
                <a:gd name="T46" fmla="*/ 230 w 253"/>
                <a:gd name="T47" fmla="*/ 58 h 161"/>
                <a:gd name="T48" fmla="*/ 239 w 253"/>
                <a:gd name="T49" fmla="*/ 0 h 161"/>
                <a:gd name="T50" fmla="*/ 229 w 253"/>
                <a:gd name="T51" fmla="*/ 0 h 161"/>
                <a:gd name="T52" fmla="*/ 99 w 253"/>
                <a:gd name="T53" fmla="*/ 0 h 161"/>
                <a:gd name="T54" fmla="*/ 88 w 253"/>
                <a:gd name="T55" fmla="*/ 0 h 161"/>
                <a:gd name="T56" fmla="*/ 88 w 253"/>
                <a:gd name="T57" fmla="*/ 0 h 161"/>
                <a:gd name="T58" fmla="*/ 213 w 253"/>
                <a:gd name="T59" fmla="*/ 75 h 161"/>
                <a:gd name="T60" fmla="*/ 212 w 253"/>
                <a:gd name="T61" fmla="*/ 75 h 161"/>
                <a:gd name="T62" fmla="*/ 212 w 253"/>
                <a:gd name="T63" fmla="*/ 75 h 161"/>
                <a:gd name="T64" fmla="*/ 184 w 253"/>
                <a:gd name="T65" fmla="*/ 75 h 161"/>
                <a:gd name="T66" fmla="*/ 184 w 253"/>
                <a:gd name="T67" fmla="*/ 75 h 161"/>
                <a:gd name="T68" fmla="*/ 169 w 253"/>
                <a:gd name="T69" fmla="*/ 75 h 161"/>
                <a:gd name="T70" fmla="*/ 169 w 253"/>
                <a:gd name="T71" fmla="*/ 75 h 161"/>
                <a:gd name="T72" fmla="*/ 88 w 253"/>
                <a:gd name="T73" fmla="*/ 75 h 161"/>
                <a:gd name="T74" fmla="*/ 92 w 253"/>
                <a:gd name="T75" fmla="*/ 58 h 161"/>
                <a:gd name="T76" fmla="*/ 217 w 253"/>
                <a:gd name="T77" fmla="*/ 58 h 161"/>
                <a:gd name="T78" fmla="*/ 213 w 253"/>
                <a:gd name="T79" fmla="*/ 7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3" h="161">
                  <a:moveTo>
                    <a:pt x="88" y="0"/>
                  </a:moveTo>
                  <a:lnTo>
                    <a:pt x="78" y="58"/>
                  </a:lnTo>
                  <a:lnTo>
                    <a:pt x="76" y="75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42" y="75"/>
                  </a:lnTo>
                  <a:lnTo>
                    <a:pt x="42" y="75"/>
                  </a:lnTo>
                  <a:lnTo>
                    <a:pt x="27" y="75"/>
                  </a:lnTo>
                  <a:lnTo>
                    <a:pt x="0" y="161"/>
                  </a:lnTo>
                  <a:lnTo>
                    <a:pt x="15" y="161"/>
                  </a:lnTo>
                  <a:lnTo>
                    <a:pt x="37" y="92"/>
                  </a:lnTo>
                  <a:lnTo>
                    <a:pt x="76" y="92"/>
                  </a:lnTo>
                  <a:lnTo>
                    <a:pt x="99" y="161"/>
                  </a:lnTo>
                  <a:lnTo>
                    <a:pt x="112" y="161"/>
                  </a:lnTo>
                  <a:lnTo>
                    <a:pt x="90" y="92"/>
                  </a:lnTo>
                  <a:lnTo>
                    <a:pt x="163" y="92"/>
                  </a:lnTo>
                  <a:lnTo>
                    <a:pt x="142" y="161"/>
                  </a:lnTo>
                  <a:lnTo>
                    <a:pt x="157" y="161"/>
                  </a:lnTo>
                  <a:lnTo>
                    <a:pt x="178" y="92"/>
                  </a:lnTo>
                  <a:lnTo>
                    <a:pt x="217" y="92"/>
                  </a:lnTo>
                  <a:lnTo>
                    <a:pt x="239" y="161"/>
                  </a:lnTo>
                  <a:lnTo>
                    <a:pt x="253" y="161"/>
                  </a:lnTo>
                  <a:lnTo>
                    <a:pt x="227" y="78"/>
                  </a:lnTo>
                  <a:lnTo>
                    <a:pt x="230" y="58"/>
                  </a:lnTo>
                  <a:lnTo>
                    <a:pt x="239" y="0"/>
                  </a:lnTo>
                  <a:lnTo>
                    <a:pt x="229" y="0"/>
                  </a:lnTo>
                  <a:lnTo>
                    <a:pt x="99" y="0"/>
                  </a:lnTo>
                  <a:lnTo>
                    <a:pt x="88" y="0"/>
                  </a:lnTo>
                  <a:lnTo>
                    <a:pt x="88" y="0"/>
                  </a:lnTo>
                  <a:close/>
                  <a:moveTo>
                    <a:pt x="213" y="75"/>
                  </a:moveTo>
                  <a:lnTo>
                    <a:pt x="212" y="75"/>
                  </a:lnTo>
                  <a:lnTo>
                    <a:pt x="212" y="75"/>
                  </a:lnTo>
                  <a:lnTo>
                    <a:pt x="184" y="75"/>
                  </a:lnTo>
                  <a:lnTo>
                    <a:pt x="184" y="75"/>
                  </a:lnTo>
                  <a:lnTo>
                    <a:pt x="169" y="75"/>
                  </a:lnTo>
                  <a:lnTo>
                    <a:pt x="169" y="75"/>
                  </a:lnTo>
                  <a:lnTo>
                    <a:pt x="88" y="75"/>
                  </a:lnTo>
                  <a:lnTo>
                    <a:pt x="92" y="58"/>
                  </a:lnTo>
                  <a:lnTo>
                    <a:pt x="217" y="58"/>
                  </a:lnTo>
                  <a:lnTo>
                    <a:pt x="213" y="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2" name="자유형: 도형 250">
              <a:extLst>
                <a:ext uri="{FF2B5EF4-FFF2-40B4-BE49-F238E27FC236}">
                  <a16:creationId xmlns:a16="http://schemas.microsoft.com/office/drawing/2014/main" id="{FE6FC60C-2336-4B87-BB8C-FF0AF034962F}"/>
                </a:ext>
              </a:extLst>
            </p:cNvPr>
            <p:cNvSpPr/>
            <p:nvPr/>
          </p:nvSpPr>
          <p:spPr>
            <a:xfrm flipH="1">
              <a:off x="2362488" y="2281147"/>
              <a:ext cx="219392" cy="838960"/>
            </a:xfrm>
            <a:custGeom>
              <a:avLst/>
              <a:gdLst/>
              <a:ahLst/>
              <a:cxnLst/>
              <a:rect l="0" t="0" r="0" b="0"/>
              <a:pathLst>
                <a:path w="317342" h="1269368">
                  <a:moveTo>
                    <a:pt x="16378" y="1254012"/>
                  </a:moveTo>
                  <a:lnTo>
                    <a:pt x="85616" y="1254012"/>
                  </a:lnTo>
                  <a:lnTo>
                    <a:pt x="85616" y="1155925"/>
                  </a:lnTo>
                  <a:cubicBezTo>
                    <a:pt x="85616" y="1112651"/>
                    <a:pt x="121678" y="1076589"/>
                    <a:pt x="164952" y="1076589"/>
                  </a:cubicBezTo>
                  <a:cubicBezTo>
                    <a:pt x="208226" y="1076589"/>
                    <a:pt x="244288" y="1112651"/>
                    <a:pt x="244288" y="1155925"/>
                  </a:cubicBezTo>
                  <a:lnTo>
                    <a:pt x="244288" y="1254012"/>
                  </a:lnTo>
                  <a:lnTo>
                    <a:pt x="313526" y="1254012"/>
                  </a:lnTo>
                  <a:lnTo>
                    <a:pt x="313526" y="16378"/>
                  </a:lnTo>
                  <a:lnTo>
                    <a:pt x="16378" y="16378"/>
                  </a:lnTo>
                  <a:lnTo>
                    <a:pt x="16378" y="1254012"/>
                  </a:lnTo>
                  <a:close/>
                  <a:moveTo>
                    <a:pt x="189474" y="75519"/>
                  </a:moveTo>
                  <a:lnTo>
                    <a:pt x="251500" y="75519"/>
                  </a:lnTo>
                  <a:lnTo>
                    <a:pt x="251500" y="137545"/>
                  </a:lnTo>
                  <a:lnTo>
                    <a:pt x="189474" y="137545"/>
                  </a:lnTo>
                  <a:lnTo>
                    <a:pt x="189474" y="75519"/>
                  </a:lnTo>
                  <a:close/>
                  <a:moveTo>
                    <a:pt x="189474" y="173607"/>
                  </a:moveTo>
                  <a:lnTo>
                    <a:pt x="251500" y="173607"/>
                  </a:lnTo>
                  <a:lnTo>
                    <a:pt x="251500" y="235633"/>
                  </a:lnTo>
                  <a:lnTo>
                    <a:pt x="189474" y="235633"/>
                  </a:lnTo>
                  <a:lnTo>
                    <a:pt x="189474" y="173607"/>
                  </a:lnTo>
                  <a:close/>
                  <a:moveTo>
                    <a:pt x="189474" y="271694"/>
                  </a:moveTo>
                  <a:lnTo>
                    <a:pt x="251500" y="271694"/>
                  </a:lnTo>
                  <a:lnTo>
                    <a:pt x="251500" y="333720"/>
                  </a:lnTo>
                  <a:lnTo>
                    <a:pt x="189474" y="333720"/>
                  </a:lnTo>
                  <a:lnTo>
                    <a:pt x="189474" y="271694"/>
                  </a:lnTo>
                  <a:close/>
                  <a:moveTo>
                    <a:pt x="189474" y="369782"/>
                  </a:moveTo>
                  <a:lnTo>
                    <a:pt x="251500" y="369782"/>
                  </a:lnTo>
                  <a:lnTo>
                    <a:pt x="251500" y="431808"/>
                  </a:lnTo>
                  <a:lnTo>
                    <a:pt x="189474" y="431808"/>
                  </a:lnTo>
                  <a:lnTo>
                    <a:pt x="189474" y="369782"/>
                  </a:lnTo>
                  <a:close/>
                  <a:moveTo>
                    <a:pt x="189474" y="469312"/>
                  </a:moveTo>
                  <a:lnTo>
                    <a:pt x="251500" y="469312"/>
                  </a:lnTo>
                  <a:lnTo>
                    <a:pt x="251500" y="531338"/>
                  </a:lnTo>
                  <a:lnTo>
                    <a:pt x="189474" y="531338"/>
                  </a:lnTo>
                  <a:lnTo>
                    <a:pt x="189474" y="469312"/>
                  </a:lnTo>
                  <a:close/>
                  <a:moveTo>
                    <a:pt x="189474" y="563072"/>
                  </a:moveTo>
                  <a:lnTo>
                    <a:pt x="251500" y="563072"/>
                  </a:lnTo>
                  <a:lnTo>
                    <a:pt x="251500" y="625098"/>
                  </a:lnTo>
                  <a:lnTo>
                    <a:pt x="189474" y="625098"/>
                  </a:lnTo>
                  <a:lnTo>
                    <a:pt x="189474" y="563072"/>
                  </a:lnTo>
                  <a:close/>
                  <a:moveTo>
                    <a:pt x="189474" y="661159"/>
                  </a:moveTo>
                  <a:lnTo>
                    <a:pt x="251500" y="661159"/>
                  </a:lnTo>
                  <a:lnTo>
                    <a:pt x="251500" y="723185"/>
                  </a:lnTo>
                  <a:lnTo>
                    <a:pt x="189474" y="723185"/>
                  </a:lnTo>
                  <a:lnTo>
                    <a:pt x="189474" y="661159"/>
                  </a:lnTo>
                  <a:close/>
                  <a:moveTo>
                    <a:pt x="189474" y="759247"/>
                  </a:moveTo>
                  <a:lnTo>
                    <a:pt x="251500" y="759247"/>
                  </a:lnTo>
                  <a:lnTo>
                    <a:pt x="251500" y="821273"/>
                  </a:lnTo>
                  <a:lnTo>
                    <a:pt x="189474" y="821273"/>
                  </a:lnTo>
                  <a:lnTo>
                    <a:pt x="189474" y="759247"/>
                  </a:lnTo>
                  <a:close/>
                  <a:moveTo>
                    <a:pt x="189474" y="857334"/>
                  </a:moveTo>
                  <a:lnTo>
                    <a:pt x="251500" y="857334"/>
                  </a:lnTo>
                  <a:lnTo>
                    <a:pt x="251500" y="919360"/>
                  </a:lnTo>
                  <a:lnTo>
                    <a:pt x="189474" y="919360"/>
                  </a:lnTo>
                  <a:lnTo>
                    <a:pt x="189474" y="857334"/>
                  </a:lnTo>
                  <a:close/>
                  <a:moveTo>
                    <a:pt x="189474" y="955422"/>
                  </a:moveTo>
                  <a:lnTo>
                    <a:pt x="251500" y="955422"/>
                  </a:lnTo>
                  <a:lnTo>
                    <a:pt x="251500" y="1017448"/>
                  </a:lnTo>
                  <a:lnTo>
                    <a:pt x="189474" y="1017448"/>
                  </a:lnTo>
                  <a:lnTo>
                    <a:pt x="189474" y="955422"/>
                  </a:lnTo>
                  <a:close/>
                  <a:moveTo>
                    <a:pt x="71192" y="75519"/>
                  </a:moveTo>
                  <a:lnTo>
                    <a:pt x="133218" y="75519"/>
                  </a:lnTo>
                  <a:lnTo>
                    <a:pt x="133218" y="137545"/>
                  </a:lnTo>
                  <a:lnTo>
                    <a:pt x="71192" y="137545"/>
                  </a:lnTo>
                  <a:lnTo>
                    <a:pt x="71192" y="75519"/>
                  </a:lnTo>
                  <a:close/>
                  <a:moveTo>
                    <a:pt x="71192" y="173607"/>
                  </a:moveTo>
                  <a:lnTo>
                    <a:pt x="133218" y="173607"/>
                  </a:lnTo>
                  <a:lnTo>
                    <a:pt x="133218" y="235633"/>
                  </a:lnTo>
                  <a:lnTo>
                    <a:pt x="71192" y="235633"/>
                  </a:lnTo>
                  <a:lnTo>
                    <a:pt x="71192" y="173607"/>
                  </a:lnTo>
                  <a:close/>
                  <a:moveTo>
                    <a:pt x="71192" y="271694"/>
                  </a:moveTo>
                  <a:lnTo>
                    <a:pt x="133218" y="271694"/>
                  </a:lnTo>
                  <a:lnTo>
                    <a:pt x="133218" y="333720"/>
                  </a:lnTo>
                  <a:lnTo>
                    <a:pt x="71192" y="333720"/>
                  </a:lnTo>
                  <a:lnTo>
                    <a:pt x="71192" y="271694"/>
                  </a:lnTo>
                  <a:close/>
                  <a:moveTo>
                    <a:pt x="71192" y="369782"/>
                  </a:moveTo>
                  <a:lnTo>
                    <a:pt x="133218" y="369782"/>
                  </a:lnTo>
                  <a:lnTo>
                    <a:pt x="133218" y="431808"/>
                  </a:lnTo>
                  <a:lnTo>
                    <a:pt x="71192" y="431808"/>
                  </a:lnTo>
                  <a:lnTo>
                    <a:pt x="71192" y="369782"/>
                  </a:lnTo>
                  <a:close/>
                  <a:moveTo>
                    <a:pt x="71192" y="469312"/>
                  </a:moveTo>
                  <a:lnTo>
                    <a:pt x="133218" y="469312"/>
                  </a:lnTo>
                  <a:lnTo>
                    <a:pt x="133218" y="531338"/>
                  </a:lnTo>
                  <a:lnTo>
                    <a:pt x="71192" y="531338"/>
                  </a:lnTo>
                  <a:lnTo>
                    <a:pt x="71192" y="469312"/>
                  </a:lnTo>
                  <a:close/>
                  <a:moveTo>
                    <a:pt x="71192" y="563072"/>
                  </a:moveTo>
                  <a:lnTo>
                    <a:pt x="133218" y="563072"/>
                  </a:lnTo>
                  <a:lnTo>
                    <a:pt x="133218" y="625098"/>
                  </a:lnTo>
                  <a:lnTo>
                    <a:pt x="71192" y="625098"/>
                  </a:lnTo>
                  <a:lnTo>
                    <a:pt x="71192" y="563072"/>
                  </a:lnTo>
                  <a:close/>
                  <a:moveTo>
                    <a:pt x="71192" y="661159"/>
                  </a:moveTo>
                  <a:lnTo>
                    <a:pt x="133218" y="661159"/>
                  </a:lnTo>
                  <a:lnTo>
                    <a:pt x="133218" y="723185"/>
                  </a:lnTo>
                  <a:lnTo>
                    <a:pt x="71192" y="723185"/>
                  </a:lnTo>
                  <a:lnTo>
                    <a:pt x="71192" y="661159"/>
                  </a:lnTo>
                  <a:close/>
                  <a:moveTo>
                    <a:pt x="71192" y="759247"/>
                  </a:moveTo>
                  <a:lnTo>
                    <a:pt x="133218" y="759247"/>
                  </a:lnTo>
                  <a:lnTo>
                    <a:pt x="133218" y="821273"/>
                  </a:lnTo>
                  <a:lnTo>
                    <a:pt x="71192" y="821273"/>
                  </a:lnTo>
                  <a:lnTo>
                    <a:pt x="71192" y="759247"/>
                  </a:lnTo>
                  <a:close/>
                  <a:moveTo>
                    <a:pt x="71192" y="857334"/>
                  </a:moveTo>
                  <a:lnTo>
                    <a:pt x="133218" y="857334"/>
                  </a:lnTo>
                  <a:lnTo>
                    <a:pt x="133218" y="919360"/>
                  </a:lnTo>
                  <a:lnTo>
                    <a:pt x="71192" y="919360"/>
                  </a:lnTo>
                  <a:lnTo>
                    <a:pt x="71192" y="857334"/>
                  </a:lnTo>
                  <a:close/>
                  <a:moveTo>
                    <a:pt x="71192" y="955422"/>
                  </a:moveTo>
                  <a:lnTo>
                    <a:pt x="133218" y="955422"/>
                  </a:lnTo>
                  <a:lnTo>
                    <a:pt x="133218" y="1017448"/>
                  </a:lnTo>
                  <a:lnTo>
                    <a:pt x="71192" y="1017448"/>
                  </a:lnTo>
                  <a:lnTo>
                    <a:pt x="71192" y="955422"/>
                  </a:lnTo>
                  <a:close/>
                </a:path>
              </a:pathLst>
            </a:custGeom>
            <a:grpFill/>
            <a:ln w="14420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3" name="자유형: 도형 251">
              <a:extLst>
                <a:ext uri="{FF2B5EF4-FFF2-40B4-BE49-F238E27FC236}">
                  <a16:creationId xmlns:a16="http://schemas.microsoft.com/office/drawing/2014/main" id="{5D8E43F0-1399-45F7-8382-BC65ECC4AE2F}"/>
                </a:ext>
              </a:extLst>
            </p:cNvPr>
            <p:cNvSpPr/>
            <p:nvPr/>
          </p:nvSpPr>
          <p:spPr>
            <a:xfrm flipH="1">
              <a:off x="2585870" y="2519488"/>
              <a:ext cx="229366" cy="600619"/>
            </a:xfrm>
            <a:custGeom>
              <a:avLst/>
              <a:gdLst/>
              <a:ahLst/>
              <a:cxnLst/>
              <a:rect l="0" t="0" r="0" b="0"/>
              <a:pathLst>
                <a:path w="331767" h="908752">
                  <a:moveTo>
                    <a:pt x="16378" y="893396"/>
                  </a:moveTo>
                  <a:lnTo>
                    <a:pt x="85616" y="893396"/>
                  </a:lnTo>
                  <a:lnTo>
                    <a:pt x="85616" y="795309"/>
                  </a:lnTo>
                  <a:cubicBezTo>
                    <a:pt x="85616" y="752035"/>
                    <a:pt x="121678" y="715973"/>
                    <a:pt x="164952" y="715973"/>
                  </a:cubicBezTo>
                  <a:cubicBezTo>
                    <a:pt x="208226" y="715973"/>
                    <a:pt x="244288" y="752035"/>
                    <a:pt x="244288" y="795309"/>
                  </a:cubicBezTo>
                  <a:lnTo>
                    <a:pt x="244288" y="893396"/>
                  </a:lnTo>
                  <a:lnTo>
                    <a:pt x="319296" y="893396"/>
                  </a:lnTo>
                  <a:lnTo>
                    <a:pt x="319296" y="16378"/>
                  </a:lnTo>
                  <a:lnTo>
                    <a:pt x="16378" y="16378"/>
                  </a:lnTo>
                  <a:lnTo>
                    <a:pt x="16378" y="893396"/>
                  </a:lnTo>
                  <a:close/>
                  <a:moveTo>
                    <a:pt x="192359" y="68307"/>
                  </a:moveTo>
                  <a:lnTo>
                    <a:pt x="254385" y="68307"/>
                  </a:lnTo>
                  <a:lnTo>
                    <a:pt x="254385" y="130333"/>
                  </a:lnTo>
                  <a:lnTo>
                    <a:pt x="192359" y="130333"/>
                  </a:lnTo>
                  <a:lnTo>
                    <a:pt x="192359" y="68307"/>
                  </a:lnTo>
                  <a:close/>
                  <a:moveTo>
                    <a:pt x="192359" y="162067"/>
                  </a:moveTo>
                  <a:lnTo>
                    <a:pt x="254385" y="162067"/>
                  </a:lnTo>
                  <a:lnTo>
                    <a:pt x="254385" y="224093"/>
                  </a:lnTo>
                  <a:lnTo>
                    <a:pt x="192359" y="224093"/>
                  </a:lnTo>
                  <a:lnTo>
                    <a:pt x="192359" y="162067"/>
                  </a:lnTo>
                  <a:close/>
                  <a:moveTo>
                    <a:pt x="192359" y="254385"/>
                  </a:moveTo>
                  <a:lnTo>
                    <a:pt x="254385" y="254385"/>
                  </a:lnTo>
                  <a:lnTo>
                    <a:pt x="254385" y="408728"/>
                  </a:lnTo>
                  <a:lnTo>
                    <a:pt x="192359" y="408728"/>
                  </a:lnTo>
                  <a:lnTo>
                    <a:pt x="192359" y="254385"/>
                  </a:lnTo>
                  <a:close/>
                  <a:moveTo>
                    <a:pt x="192359" y="441905"/>
                  </a:moveTo>
                  <a:lnTo>
                    <a:pt x="254385" y="441905"/>
                  </a:lnTo>
                  <a:lnTo>
                    <a:pt x="254385" y="503931"/>
                  </a:lnTo>
                  <a:lnTo>
                    <a:pt x="192359" y="503931"/>
                  </a:lnTo>
                  <a:lnTo>
                    <a:pt x="192359" y="441905"/>
                  </a:lnTo>
                  <a:close/>
                  <a:moveTo>
                    <a:pt x="192359" y="535665"/>
                  </a:moveTo>
                  <a:lnTo>
                    <a:pt x="254385" y="535665"/>
                  </a:lnTo>
                  <a:lnTo>
                    <a:pt x="254385" y="597691"/>
                  </a:lnTo>
                  <a:lnTo>
                    <a:pt x="192359" y="597691"/>
                  </a:lnTo>
                  <a:lnTo>
                    <a:pt x="192359" y="535665"/>
                  </a:lnTo>
                  <a:close/>
                  <a:moveTo>
                    <a:pt x="192359" y="627983"/>
                  </a:moveTo>
                  <a:lnTo>
                    <a:pt x="254385" y="627983"/>
                  </a:lnTo>
                  <a:lnTo>
                    <a:pt x="254385" y="690009"/>
                  </a:lnTo>
                  <a:lnTo>
                    <a:pt x="192359" y="690009"/>
                  </a:lnTo>
                  <a:lnTo>
                    <a:pt x="192359" y="627983"/>
                  </a:lnTo>
                  <a:close/>
                  <a:moveTo>
                    <a:pt x="74077" y="68307"/>
                  </a:moveTo>
                  <a:lnTo>
                    <a:pt x="136103" y="68307"/>
                  </a:lnTo>
                  <a:lnTo>
                    <a:pt x="136103" y="130333"/>
                  </a:lnTo>
                  <a:lnTo>
                    <a:pt x="74077" y="130333"/>
                  </a:lnTo>
                  <a:lnTo>
                    <a:pt x="74077" y="68307"/>
                  </a:lnTo>
                  <a:close/>
                  <a:moveTo>
                    <a:pt x="74077" y="162067"/>
                  </a:moveTo>
                  <a:lnTo>
                    <a:pt x="136103" y="162067"/>
                  </a:lnTo>
                  <a:lnTo>
                    <a:pt x="136103" y="224093"/>
                  </a:lnTo>
                  <a:lnTo>
                    <a:pt x="74077" y="224093"/>
                  </a:lnTo>
                  <a:lnTo>
                    <a:pt x="74077" y="162067"/>
                  </a:lnTo>
                  <a:close/>
                  <a:moveTo>
                    <a:pt x="74077" y="254385"/>
                  </a:moveTo>
                  <a:lnTo>
                    <a:pt x="136103" y="254385"/>
                  </a:lnTo>
                  <a:lnTo>
                    <a:pt x="136103" y="408728"/>
                  </a:lnTo>
                  <a:lnTo>
                    <a:pt x="74077" y="408728"/>
                  </a:lnTo>
                  <a:lnTo>
                    <a:pt x="74077" y="254385"/>
                  </a:lnTo>
                  <a:close/>
                  <a:moveTo>
                    <a:pt x="74077" y="441905"/>
                  </a:moveTo>
                  <a:lnTo>
                    <a:pt x="136103" y="441905"/>
                  </a:lnTo>
                  <a:lnTo>
                    <a:pt x="136103" y="503931"/>
                  </a:lnTo>
                  <a:lnTo>
                    <a:pt x="74077" y="503931"/>
                  </a:lnTo>
                  <a:lnTo>
                    <a:pt x="74077" y="441905"/>
                  </a:lnTo>
                  <a:close/>
                  <a:moveTo>
                    <a:pt x="74077" y="535665"/>
                  </a:moveTo>
                  <a:lnTo>
                    <a:pt x="136103" y="535665"/>
                  </a:lnTo>
                  <a:lnTo>
                    <a:pt x="136103" y="597691"/>
                  </a:lnTo>
                  <a:lnTo>
                    <a:pt x="74077" y="597691"/>
                  </a:lnTo>
                  <a:lnTo>
                    <a:pt x="74077" y="535665"/>
                  </a:lnTo>
                  <a:close/>
                  <a:moveTo>
                    <a:pt x="74077" y="627983"/>
                  </a:moveTo>
                  <a:lnTo>
                    <a:pt x="136103" y="627983"/>
                  </a:lnTo>
                  <a:lnTo>
                    <a:pt x="136103" y="690009"/>
                  </a:lnTo>
                  <a:lnTo>
                    <a:pt x="74077" y="690009"/>
                  </a:lnTo>
                  <a:lnTo>
                    <a:pt x="74077" y="627983"/>
                  </a:lnTo>
                  <a:close/>
                </a:path>
              </a:pathLst>
            </a:custGeom>
            <a:grpFill/>
            <a:ln w="14420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4" name="자유형: 도형 252">
              <a:extLst>
                <a:ext uri="{FF2B5EF4-FFF2-40B4-BE49-F238E27FC236}">
                  <a16:creationId xmlns:a16="http://schemas.microsoft.com/office/drawing/2014/main" id="{BE578929-65A0-4CD0-A7AD-D88F14B904CD}"/>
                </a:ext>
              </a:extLst>
            </p:cNvPr>
            <p:cNvSpPr/>
            <p:nvPr/>
          </p:nvSpPr>
          <p:spPr>
            <a:xfrm flipH="1">
              <a:off x="2144092" y="2460379"/>
              <a:ext cx="209421" cy="657821"/>
            </a:xfrm>
            <a:custGeom>
              <a:avLst/>
              <a:gdLst/>
              <a:ahLst/>
              <a:cxnLst/>
              <a:rect l="0" t="0" r="0" b="0"/>
              <a:pathLst>
                <a:path w="302917" h="995300">
                  <a:moveTo>
                    <a:pt x="297659" y="16378"/>
                  </a:moveTo>
                  <a:lnTo>
                    <a:pt x="16378" y="16378"/>
                  </a:lnTo>
                  <a:lnTo>
                    <a:pt x="16378" y="982829"/>
                  </a:lnTo>
                  <a:lnTo>
                    <a:pt x="58210" y="982829"/>
                  </a:lnTo>
                  <a:lnTo>
                    <a:pt x="58210" y="251500"/>
                  </a:lnTo>
                  <a:cubicBezTo>
                    <a:pt x="58210" y="242845"/>
                    <a:pt x="65422" y="235633"/>
                    <a:pt x="74077" y="235633"/>
                  </a:cubicBezTo>
                  <a:lnTo>
                    <a:pt x="297659" y="235633"/>
                  </a:lnTo>
                  <a:lnTo>
                    <a:pt x="297659" y="16378"/>
                  </a:lnTo>
                  <a:close/>
                  <a:moveTo>
                    <a:pt x="247172" y="215438"/>
                  </a:moveTo>
                  <a:lnTo>
                    <a:pt x="66864" y="215438"/>
                  </a:lnTo>
                  <a:lnTo>
                    <a:pt x="66864" y="153412"/>
                  </a:lnTo>
                  <a:lnTo>
                    <a:pt x="247172" y="153412"/>
                  </a:lnTo>
                  <a:lnTo>
                    <a:pt x="247172" y="215438"/>
                  </a:lnTo>
                  <a:close/>
                  <a:moveTo>
                    <a:pt x="247172" y="121678"/>
                  </a:moveTo>
                  <a:lnTo>
                    <a:pt x="66864" y="121678"/>
                  </a:lnTo>
                  <a:lnTo>
                    <a:pt x="66864" y="59652"/>
                  </a:lnTo>
                  <a:lnTo>
                    <a:pt x="247172" y="59652"/>
                  </a:lnTo>
                  <a:lnTo>
                    <a:pt x="247172" y="121678"/>
                  </a:lnTo>
                  <a:close/>
                </a:path>
              </a:pathLst>
            </a:custGeom>
            <a:grpFill/>
            <a:ln w="14420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5" name="자유형: 도형 253">
              <a:extLst>
                <a:ext uri="{FF2B5EF4-FFF2-40B4-BE49-F238E27FC236}">
                  <a16:creationId xmlns:a16="http://schemas.microsoft.com/office/drawing/2014/main" id="{E1BB0530-EA42-400C-95CF-FF1A38CBB491}"/>
                </a:ext>
              </a:extLst>
            </p:cNvPr>
            <p:cNvSpPr/>
            <p:nvPr/>
          </p:nvSpPr>
          <p:spPr>
            <a:xfrm flipH="1">
              <a:off x="2083261" y="2627218"/>
              <a:ext cx="219392" cy="486215"/>
            </a:xfrm>
            <a:custGeom>
              <a:avLst/>
              <a:gdLst/>
              <a:ahLst/>
              <a:cxnLst/>
              <a:rect l="0" t="0" r="0" b="0"/>
              <a:pathLst>
                <a:path w="317342" h="735656">
                  <a:moveTo>
                    <a:pt x="16378" y="730398"/>
                  </a:moveTo>
                  <a:lnTo>
                    <a:pt x="76961" y="730398"/>
                  </a:lnTo>
                  <a:lnTo>
                    <a:pt x="76961" y="632310"/>
                  </a:lnTo>
                  <a:cubicBezTo>
                    <a:pt x="76961" y="589036"/>
                    <a:pt x="113023" y="552975"/>
                    <a:pt x="156297" y="552975"/>
                  </a:cubicBezTo>
                  <a:cubicBezTo>
                    <a:pt x="199571" y="552975"/>
                    <a:pt x="235633" y="589036"/>
                    <a:pt x="235633" y="632310"/>
                  </a:cubicBezTo>
                  <a:lnTo>
                    <a:pt x="235633" y="730398"/>
                  </a:lnTo>
                  <a:lnTo>
                    <a:pt x="307756" y="730398"/>
                  </a:lnTo>
                  <a:cubicBezTo>
                    <a:pt x="307756" y="730398"/>
                    <a:pt x="307756" y="16378"/>
                    <a:pt x="307756" y="16378"/>
                  </a:cubicBezTo>
                  <a:lnTo>
                    <a:pt x="16378" y="16378"/>
                  </a:lnTo>
                  <a:lnTo>
                    <a:pt x="16378" y="730398"/>
                  </a:lnTo>
                  <a:close/>
                  <a:moveTo>
                    <a:pt x="190916" y="55325"/>
                  </a:moveTo>
                  <a:lnTo>
                    <a:pt x="252942" y="55325"/>
                  </a:lnTo>
                  <a:lnTo>
                    <a:pt x="252942" y="117350"/>
                  </a:lnTo>
                  <a:lnTo>
                    <a:pt x="190916" y="117350"/>
                  </a:lnTo>
                  <a:lnTo>
                    <a:pt x="190916" y="55325"/>
                  </a:lnTo>
                  <a:close/>
                  <a:moveTo>
                    <a:pt x="190916" y="153412"/>
                  </a:moveTo>
                  <a:lnTo>
                    <a:pt x="252942" y="153412"/>
                  </a:lnTo>
                  <a:lnTo>
                    <a:pt x="252942" y="215438"/>
                  </a:lnTo>
                  <a:lnTo>
                    <a:pt x="190916" y="215438"/>
                  </a:lnTo>
                  <a:lnTo>
                    <a:pt x="190916" y="153412"/>
                  </a:lnTo>
                  <a:close/>
                  <a:moveTo>
                    <a:pt x="190916" y="251500"/>
                  </a:moveTo>
                  <a:lnTo>
                    <a:pt x="252942" y="251500"/>
                  </a:lnTo>
                  <a:lnTo>
                    <a:pt x="252942" y="313526"/>
                  </a:lnTo>
                  <a:lnTo>
                    <a:pt x="190916" y="313526"/>
                  </a:lnTo>
                  <a:lnTo>
                    <a:pt x="190916" y="251500"/>
                  </a:lnTo>
                  <a:close/>
                  <a:moveTo>
                    <a:pt x="190916" y="349587"/>
                  </a:moveTo>
                  <a:lnTo>
                    <a:pt x="252942" y="349587"/>
                  </a:lnTo>
                  <a:lnTo>
                    <a:pt x="252942" y="411613"/>
                  </a:lnTo>
                  <a:lnTo>
                    <a:pt x="190916" y="411613"/>
                  </a:lnTo>
                  <a:lnTo>
                    <a:pt x="190916" y="349587"/>
                  </a:lnTo>
                  <a:close/>
                  <a:moveTo>
                    <a:pt x="190916" y="447675"/>
                  </a:moveTo>
                  <a:lnTo>
                    <a:pt x="252942" y="447675"/>
                  </a:lnTo>
                  <a:lnTo>
                    <a:pt x="252942" y="509701"/>
                  </a:lnTo>
                  <a:lnTo>
                    <a:pt x="190916" y="509701"/>
                  </a:lnTo>
                  <a:lnTo>
                    <a:pt x="190916" y="447675"/>
                  </a:lnTo>
                  <a:close/>
                  <a:moveTo>
                    <a:pt x="72634" y="55325"/>
                  </a:moveTo>
                  <a:lnTo>
                    <a:pt x="134660" y="55325"/>
                  </a:lnTo>
                  <a:lnTo>
                    <a:pt x="134660" y="117350"/>
                  </a:lnTo>
                  <a:lnTo>
                    <a:pt x="72634" y="117350"/>
                  </a:lnTo>
                  <a:lnTo>
                    <a:pt x="72634" y="55325"/>
                  </a:lnTo>
                  <a:close/>
                  <a:moveTo>
                    <a:pt x="72634" y="153412"/>
                  </a:moveTo>
                  <a:lnTo>
                    <a:pt x="134660" y="153412"/>
                  </a:lnTo>
                  <a:lnTo>
                    <a:pt x="134660" y="215438"/>
                  </a:lnTo>
                  <a:lnTo>
                    <a:pt x="72634" y="215438"/>
                  </a:lnTo>
                  <a:lnTo>
                    <a:pt x="72634" y="153412"/>
                  </a:lnTo>
                  <a:close/>
                  <a:moveTo>
                    <a:pt x="72634" y="251500"/>
                  </a:moveTo>
                  <a:lnTo>
                    <a:pt x="134660" y="251500"/>
                  </a:lnTo>
                  <a:lnTo>
                    <a:pt x="134660" y="313526"/>
                  </a:lnTo>
                  <a:lnTo>
                    <a:pt x="72634" y="313526"/>
                  </a:lnTo>
                  <a:lnTo>
                    <a:pt x="72634" y="251500"/>
                  </a:lnTo>
                  <a:close/>
                  <a:moveTo>
                    <a:pt x="72634" y="349587"/>
                  </a:moveTo>
                  <a:lnTo>
                    <a:pt x="134660" y="349587"/>
                  </a:lnTo>
                  <a:lnTo>
                    <a:pt x="134660" y="411613"/>
                  </a:lnTo>
                  <a:lnTo>
                    <a:pt x="72634" y="411613"/>
                  </a:lnTo>
                  <a:lnTo>
                    <a:pt x="72634" y="349587"/>
                  </a:lnTo>
                  <a:close/>
                  <a:moveTo>
                    <a:pt x="72634" y="447675"/>
                  </a:moveTo>
                  <a:lnTo>
                    <a:pt x="134660" y="447675"/>
                  </a:lnTo>
                  <a:lnTo>
                    <a:pt x="134660" y="509701"/>
                  </a:lnTo>
                  <a:lnTo>
                    <a:pt x="72634" y="509701"/>
                  </a:lnTo>
                  <a:lnTo>
                    <a:pt x="72634" y="447675"/>
                  </a:lnTo>
                  <a:close/>
                </a:path>
              </a:pathLst>
            </a:custGeom>
            <a:grpFill/>
            <a:ln w="14420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6" name="자유형: 도형 254">
              <a:extLst>
                <a:ext uri="{FF2B5EF4-FFF2-40B4-BE49-F238E27FC236}">
                  <a16:creationId xmlns:a16="http://schemas.microsoft.com/office/drawing/2014/main" id="{7796C4E2-26E9-488D-A499-9D79C448572D}"/>
                </a:ext>
              </a:extLst>
            </p:cNvPr>
            <p:cNvSpPr/>
            <p:nvPr/>
          </p:nvSpPr>
          <p:spPr>
            <a:xfrm flipH="1">
              <a:off x="3224360" y="2844628"/>
              <a:ext cx="92191" cy="270699"/>
            </a:xfrm>
            <a:custGeom>
              <a:avLst/>
              <a:gdLst/>
              <a:ahLst/>
              <a:cxnLst/>
              <a:rect l="0" t="0" r="0" b="0"/>
              <a:pathLst>
                <a:path w="133350" h="409575">
                  <a:moveTo>
                    <a:pt x="7144" y="408146"/>
                  </a:moveTo>
                  <a:lnTo>
                    <a:pt x="134779" y="408146"/>
                  </a:lnTo>
                  <a:lnTo>
                    <a:pt x="134779" y="7144"/>
                  </a:lnTo>
                  <a:lnTo>
                    <a:pt x="7144" y="7144"/>
                  </a:lnTo>
                  <a:lnTo>
                    <a:pt x="7144" y="408146"/>
                  </a:lnTo>
                  <a:close/>
                  <a:moveTo>
                    <a:pt x="50959" y="74771"/>
                  </a:moveTo>
                  <a:lnTo>
                    <a:pt x="90011" y="74771"/>
                  </a:lnTo>
                  <a:lnTo>
                    <a:pt x="90011" y="136684"/>
                  </a:lnTo>
                  <a:lnTo>
                    <a:pt x="50959" y="136684"/>
                  </a:lnTo>
                  <a:lnTo>
                    <a:pt x="50959" y="74771"/>
                  </a:lnTo>
                  <a:close/>
                  <a:moveTo>
                    <a:pt x="90011" y="287179"/>
                  </a:moveTo>
                  <a:lnTo>
                    <a:pt x="50959" y="287179"/>
                  </a:lnTo>
                  <a:lnTo>
                    <a:pt x="50959" y="225266"/>
                  </a:lnTo>
                  <a:lnTo>
                    <a:pt x="90011" y="225266"/>
                  </a:lnTo>
                  <a:lnTo>
                    <a:pt x="90011" y="2871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7" name="자유형: 도형 255">
              <a:extLst>
                <a:ext uri="{FF2B5EF4-FFF2-40B4-BE49-F238E27FC236}">
                  <a16:creationId xmlns:a16="http://schemas.microsoft.com/office/drawing/2014/main" id="{D7176266-3DBD-4606-A798-40693AEF3DEF}"/>
                </a:ext>
              </a:extLst>
            </p:cNvPr>
            <p:cNvSpPr/>
            <p:nvPr/>
          </p:nvSpPr>
          <p:spPr>
            <a:xfrm flipH="1">
              <a:off x="3066319" y="2990050"/>
              <a:ext cx="46096" cy="125907"/>
            </a:xfrm>
            <a:custGeom>
              <a:avLst/>
              <a:gdLst/>
              <a:ahLst/>
              <a:cxnLst/>
              <a:rect l="0" t="0" r="0" b="0"/>
              <a:pathLst>
                <a:path w="66675" h="190500">
                  <a:moveTo>
                    <a:pt x="7144" y="7144"/>
                  </a:moveTo>
                  <a:lnTo>
                    <a:pt x="7144" y="188119"/>
                  </a:lnTo>
                  <a:lnTo>
                    <a:pt x="62389" y="188119"/>
                  </a:lnTo>
                  <a:lnTo>
                    <a:pt x="61436" y="71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8" name="자유형: 도형 256">
              <a:extLst>
                <a:ext uri="{FF2B5EF4-FFF2-40B4-BE49-F238E27FC236}">
                  <a16:creationId xmlns:a16="http://schemas.microsoft.com/office/drawing/2014/main" id="{1AD5A9C4-6FA4-4DC3-AD66-1DDFE98EB184}"/>
                </a:ext>
              </a:extLst>
            </p:cNvPr>
            <p:cNvSpPr/>
            <p:nvPr/>
          </p:nvSpPr>
          <p:spPr>
            <a:xfrm flipH="1">
              <a:off x="3022199" y="2672765"/>
              <a:ext cx="190967" cy="440673"/>
            </a:xfrm>
            <a:custGeom>
              <a:avLst/>
              <a:gdLst/>
              <a:ahLst/>
              <a:cxnLst/>
              <a:rect l="0" t="0" r="0" b="0"/>
              <a:pathLst>
                <a:path w="276225" h="666750">
                  <a:moveTo>
                    <a:pt x="242411" y="101441"/>
                  </a:moveTo>
                  <a:lnTo>
                    <a:pt x="241459" y="7144"/>
                  </a:lnTo>
                  <a:lnTo>
                    <a:pt x="41434" y="7144"/>
                  </a:lnTo>
                  <a:lnTo>
                    <a:pt x="41434" y="101441"/>
                  </a:lnTo>
                  <a:lnTo>
                    <a:pt x="7144" y="101441"/>
                  </a:lnTo>
                  <a:lnTo>
                    <a:pt x="7144" y="668179"/>
                  </a:lnTo>
                  <a:lnTo>
                    <a:pt x="54769" y="668179"/>
                  </a:lnTo>
                  <a:lnTo>
                    <a:pt x="54769" y="476726"/>
                  </a:lnTo>
                  <a:cubicBezTo>
                    <a:pt x="54769" y="471011"/>
                    <a:pt x="59531" y="466249"/>
                    <a:pt x="65246" y="466249"/>
                  </a:cubicBezTo>
                  <a:lnTo>
                    <a:pt x="217646" y="466249"/>
                  </a:lnTo>
                  <a:cubicBezTo>
                    <a:pt x="223361" y="466249"/>
                    <a:pt x="228124" y="471011"/>
                    <a:pt x="228124" y="476726"/>
                  </a:cubicBezTo>
                  <a:lnTo>
                    <a:pt x="229076" y="668179"/>
                  </a:lnTo>
                  <a:lnTo>
                    <a:pt x="275749" y="668179"/>
                  </a:lnTo>
                  <a:lnTo>
                    <a:pt x="274796" y="101441"/>
                  </a:lnTo>
                  <a:lnTo>
                    <a:pt x="242411" y="101441"/>
                  </a:lnTo>
                  <a:close/>
                  <a:moveTo>
                    <a:pt x="125254" y="410051"/>
                  </a:moveTo>
                  <a:cubicBezTo>
                    <a:pt x="125254" y="415766"/>
                    <a:pt x="120491" y="420529"/>
                    <a:pt x="114776" y="420529"/>
                  </a:cubicBezTo>
                  <a:lnTo>
                    <a:pt x="50006" y="420529"/>
                  </a:lnTo>
                  <a:cubicBezTo>
                    <a:pt x="44291" y="420529"/>
                    <a:pt x="38576" y="415766"/>
                    <a:pt x="39529" y="410051"/>
                  </a:cubicBezTo>
                  <a:lnTo>
                    <a:pt x="39529" y="327184"/>
                  </a:lnTo>
                  <a:cubicBezTo>
                    <a:pt x="39529" y="321469"/>
                    <a:pt x="44291" y="316706"/>
                    <a:pt x="50006" y="316706"/>
                  </a:cubicBezTo>
                  <a:lnTo>
                    <a:pt x="114776" y="316706"/>
                  </a:lnTo>
                  <a:cubicBezTo>
                    <a:pt x="120491" y="316706"/>
                    <a:pt x="125254" y="321469"/>
                    <a:pt x="125254" y="327184"/>
                  </a:cubicBezTo>
                  <a:lnTo>
                    <a:pt x="125254" y="410051"/>
                  </a:lnTo>
                  <a:close/>
                  <a:moveTo>
                    <a:pt x="125254" y="256699"/>
                  </a:moveTo>
                  <a:cubicBezTo>
                    <a:pt x="125254" y="262414"/>
                    <a:pt x="120491" y="267176"/>
                    <a:pt x="114776" y="267176"/>
                  </a:cubicBezTo>
                  <a:lnTo>
                    <a:pt x="50006" y="267176"/>
                  </a:lnTo>
                  <a:cubicBezTo>
                    <a:pt x="44291" y="267176"/>
                    <a:pt x="38576" y="262414"/>
                    <a:pt x="39529" y="256699"/>
                  </a:cubicBezTo>
                  <a:lnTo>
                    <a:pt x="39529" y="173831"/>
                  </a:lnTo>
                  <a:cubicBezTo>
                    <a:pt x="39529" y="168116"/>
                    <a:pt x="44291" y="163354"/>
                    <a:pt x="50006" y="163354"/>
                  </a:cubicBezTo>
                  <a:lnTo>
                    <a:pt x="114776" y="163354"/>
                  </a:lnTo>
                  <a:cubicBezTo>
                    <a:pt x="120491" y="163354"/>
                    <a:pt x="125254" y="168116"/>
                    <a:pt x="125254" y="173831"/>
                  </a:cubicBezTo>
                  <a:lnTo>
                    <a:pt x="125254" y="256699"/>
                  </a:lnTo>
                  <a:close/>
                  <a:moveTo>
                    <a:pt x="241459" y="410051"/>
                  </a:moveTo>
                  <a:cubicBezTo>
                    <a:pt x="241459" y="415766"/>
                    <a:pt x="236696" y="420529"/>
                    <a:pt x="230981" y="420529"/>
                  </a:cubicBezTo>
                  <a:lnTo>
                    <a:pt x="166211" y="420529"/>
                  </a:lnTo>
                  <a:cubicBezTo>
                    <a:pt x="159544" y="420529"/>
                    <a:pt x="154781" y="415766"/>
                    <a:pt x="155734" y="410051"/>
                  </a:cubicBezTo>
                  <a:lnTo>
                    <a:pt x="155734" y="327184"/>
                  </a:lnTo>
                  <a:cubicBezTo>
                    <a:pt x="155734" y="321469"/>
                    <a:pt x="160496" y="316706"/>
                    <a:pt x="166211" y="316706"/>
                  </a:cubicBezTo>
                  <a:lnTo>
                    <a:pt x="230981" y="316706"/>
                  </a:lnTo>
                  <a:cubicBezTo>
                    <a:pt x="236696" y="316706"/>
                    <a:pt x="241459" y="321469"/>
                    <a:pt x="241459" y="327184"/>
                  </a:cubicBezTo>
                  <a:lnTo>
                    <a:pt x="241459" y="410051"/>
                  </a:lnTo>
                  <a:close/>
                  <a:moveTo>
                    <a:pt x="241459" y="256699"/>
                  </a:moveTo>
                  <a:cubicBezTo>
                    <a:pt x="241459" y="262414"/>
                    <a:pt x="236696" y="267176"/>
                    <a:pt x="230981" y="267176"/>
                  </a:cubicBezTo>
                  <a:lnTo>
                    <a:pt x="166211" y="267176"/>
                  </a:lnTo>
                  <a:cubicBezTo>
                    <a:pt x="159544" y="267176"/>
                    <a:pt x="154781" y="262414"/>
                    <a:pt x="155734" y="256699"/>
                  </a:cubicBezTo>
                  <a:lnTo>
                    <a:pt x="155734" y="173831"/>
                  </a:lnTo>
                  <a:cubicBezTo>
                    <a:pt x="155734" y="168116"/>
                    <a:pt x="160496" y="163354"/>
                    <a:pt x="166211" y="163354"/>
                  </a:cubicBezTo>
                  <a:lnTo>
                    <a:pt x="230981" y="163354"/>
                  </a:lnTo>
                  <a:cubicBezTo>
                    <a:pt x="236696" y="163354"/>
                    <a:pt x="241459" y="168116"/>
                    <a:pt x="241459" y="173831"/>
                  </a:cubicBezTo>
                  <a:lnTo>
                    <a:pt x="241459" y="2566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49" name="자유형: 도형 257">
              <a:extLst>
                <a:ext uri="{FF2B5EF4-FFF2-40B4-BE49-F238E27FC236}">
                  <a16:creationId xmlns:a16="http://schemas.microsoft.com/office/drawing/2014/main" id="{3BA4956D-8B83-466F-9222-7F9A928DB32E}"/>
                </a:ext>
              </a:extLst>
            </p:cNvPr>
            <p:cNvSpPr/>
            <p:nvPr/>
          </p:nvSpPr>
          <p:spPr>
            <a:xfrm flipH="1">
              <a:off x="3119657" y="2990050"/>
              <a:ext cx="46096" cy="125907"/>
            </a:xfrm>
            <a:custGeom>
              <a:avLst/>
              <a:gdLst/>
              <a:ahLst/>
              <a:cxnLst/>
              <a:rect l="0" t="0" r="0" b="0"/>
              <a:pathLst>
                <a:path w="66675" h="190500">
                  <a:moveTo>
                    <a:pt x="7144" y="7144"/>
                  </a:moveTo>
                  <a:lnTo>
                    <a:pt x="62389" y="7144"/>
                  </a:lnTo>
                  <a:lnTo>
                    <a:pt x="62389" y="188119"/>
                  </a:lnTo>
                  <a:lnTo>
                    <a:pt x="7144" y="1881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0" name="자유형: 도형 258">
              <a:extLst>
                <a:ext uri="{FF2B5EF4-FFF2-40B4-BE49-F238E27FC236}">
                  <a16:creationId xmlns:a16="http://schemas.microsoft.com/office/drawing/2014/main" id="{1B495300-2F9F-4ABE-BF6A-A2528ED00A3B}"/>
                </a:ext>
              </a:extLst>
            </p:cNvPr>
            <p:cNvSpPr/>
            <p:nvPr/>
          </p:nvSpPr>
          <p:spPr>
            <a:xfrm flipH="1">
              <a:off x="2848353" y="2845887"/>
              <a:ext cx="164627" cy="270699"/>
            </a:xfrm>
            <a:custGeom>
              <a:avLst/>
              <a:gdLst/>
              <a:ahLst/>
              <a:cxnLst/>
              <a:rect l="0" t="0" r="0" b="0"/>
              <a:pathLst>
                <a:path w="238125" h="409575">
                  <a:moveTo>
                    <a:pt x="7144" y="7144"/>
                  </a:moveTo>
                  <a:lnTo>
                    <a:pt x="8096" y="406241"/>
                  </a:lnTo>
                  <a:lnTo>
                    <a:pt x="237649" y="406241"/>
                  </a:lnTo>
                  <a:lnTo>
                    <a:pt x="237649" y="7144"/>
                  </a:lnTo>
                  <a:lnTo>
                    <a:pt x="7144" y="7144"/>
                  </a:lnTo>
                  <a:close/>
                  <a:moveTo>
                    <a:pt x="194786" y="287179"/>
                  </a:moveTo>
                  <a:lnTo>
                    <a:pt x="155734" y="287179"/>
                  </a:lnTo>
                  <a:lnTo>
                    <a:pt x="155734" y="225266"/>
                  </a:lnTo>
                  <a:lnTo>
                    <a:pt x="194786" y="225266"/>
                  </a:lnTo>
                  <a:lnTo>
                    <a:pt x="194786" y="287179"/>
                  </a:lnTo>
                  <a:close/>
                  <a:moveTo>
                    <a:pt x="155734" y="74771"/>
                  </a:moveTo>
                  <a:lnTo>
                    <a:pt x="194786" y="74771"/>
                  </a:lnTo>
                  <a:lnTo>
                    <a:pt x="194786" y="136684"/>
                  </a:lnTo>
                  <a:lnTo>
                    <a:pt x="155734" y="136684"/>
                  </a:lnTo>
                  <a:lnTo>
                    <a:pt x="155734" y="74771"/>
                  </a:lnTo>
                  <a:close/>
                  <a:moveTo>
                    <a:pt x="90964" y="287179"/>
                  </a:moveTo>
                  <a:lnTo>
                    <a:pt x="51911" y="287179"/>
                  </a:lnTo>
                  <a:lnTo>
                    <a:pt x="51911" y="225266"/>
                  </a:lnTo>
                  <a:lnTo>
                    <a:pt x="90964" y="225266"/>
                  </a:lnTo>
                  <a:lnTo>
                    <a:pt x="90964" y="287179"/>
                  </a:lnTo>
                  <a:close/>
                  <a:moveTo>
                    <a:pt x="51911" y="74771"/>
                  </a:moveTo>
                  <a:lnTo>
                    <a:pt x="90964" y="74771"/>
                  </a:lnTo>
                  <a:lnTo>
                    <a:pt x="90964" y="136684"/>
                  </a:lnTo>
                  <a:lnTo>
                    <a:pt x="51911" y="136684"/>
                  </a:lnTo>
                  <a:lnTo>
                    <a:pt x="51911" y="747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1" name="Freeform 232">
              <a:extLst>
                <a:ext uri="{FF2B5EF4-FFF2-40B4-BE49-F238E27FC236}">
                  <a16:creationId xmlns:a16="http://schemas.microsoft.com/office/drawing/2014/main" id="{26725EC4-D94B-4ACE-8B76-D13A43888463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653848" y="2962418"/>
              <a:ext cx="120317" cy="146265"/>
            </a:xfrm>
            <a:custGeom>
              <a:avLst/>
              <a:gdLst>
                <a:gd name="T0" fmla="*/ 551 w 567"/>
                <a:gd name="T1" fmla="*/ 214 h 721"/>
                <a:gd name="T2" fmla="*/ 531 w 567"/>
                <a:gd name="T3" fmla="*/ 190 h 721"/>
                <a:gd name="T4" fmla="*/ 493 w 567"/>
                <a:gd name="T5" fmla="*/ 170 h 721"/>
                <a:gd name="T6" fmla="*/ 496 w 567"/>
                <a:gd name="T7" fmla="*/ 143 h 721"/>
                <a:gd name="T8" fmla="*/ 489 w 567"/>
                <a:gd name="T9" fmla="*/ 114 h 721"/>
                <a:gd name="T10" fmla="*/ 469 w 567"/>
                <a:gd name="T11" fmla="*/ 89 h 721"/>
                <a:gd name="T12" fmla="*/ 440 w 567"/>
                <a:gd name="T13" fmla="*/ 74 h 721"/>
                <a:gd name="T14" fmla="*/ 417 w 567"/>
                <a:gd name="T15" fmla="*/ 72 h 721"/>
                <a:gd name="T16" fmla="*/ 409 w 567"/>
                <a:gd name="T17" fmla="*/ 42 h 721"/>
                <a:gd name="T18" fmla="*/ 380 w 567"/>
                <a:gd name="T19" fmla="*/ 9 h 721"/>
                <a:gd name="T20" fmla="*/ 341 w 567"/>
                <a:gd name="T21" fmla="*/ 0 h 721"/>
                <a:gd name="T22" fmla="*/ 312 w 567"/>
                <a:gd name="T23" fmla="*/ 7 h 721"/>
                <a:gd name="T24" fmla="*/ 284 w 567"/>
                <a:gd name="T25" fmla="*/ 29 h 721"/>
                <a:gd name="T26" fmla="*/ 266 w 567"/>
                <a:gd name="T27" fmla="*/ 20 h 721"/>
                <a:gd name="T28" fmla="*/ 235 w 567"/>
                <a:gd name="T29" fmla="*/ 13 h 721"/>
                <a:gd name="T30" fmla="*/ 205 w 567"/>
                <a:gd name="T31" fmla="*/ 20 h 721"/>
                <a:gd name="T32" fmla="*/ 190 w 567"/>
                <a:gd name="T33" fmla="*/ 31 h 721"/>
                <a:gd name="T34" fmla="*/ 168 w 567"/>
                <a:gd name="T35" fmla="*/ 58 h 721"/>
                <a:gd name="T36" fmla="*/ 152 w 567"/>
                <a:gd name="T37" fmla="*/ 72 h 721"/>
                <a:gd name="T38" fmla="*/ 112 w 567"/>
                <a:gd name="T39" fmla="*/ 80 h 721"/>
                <a:gd name="T40" fmla="*/ 89 w 567"/>
                <a:gd name="T41" fmla="*/ 98 h 721"/>
                <a:gd name="T42" fmla="*/ 71 w 567"/>
                <a:gd name="T43" fmla="*/ 136 h 721"/>
                <a:gd name="T44" fmla="*/ 78 w 567"/>
                <a:gd name="T45" fmla="*/ 179 h 721"/>
                <a:gd name="T46" fmla="*/ 80 w 567"/>
                <a:gd name="T47" fmla="*/ 183 h 721"/>
                <a:gd name="T48" fmla="*/ 65 w 567"/>
                <a:gd name="T49" fmla="*/ 190 h 721"/>
                <a:gd name="T50" fmla="*/ 34 w 567"/>
                <a:gd name="T51" fmla="*/ 216 h 721"/>
                <a:gd name="T52" fmla="*/ 13 w 567"/>
                <a:gd name="T53" fmla="*/ 248 h 721"/>
                <a:gd name="T54" fmla="*/ 2 w 567"/>
                <a:gd name="T55" fmla="*/ 286 h 721"/>
                <a:gd name="T56" fmla="*/ 2 w 567"/>
                <a:gd name="T57" fmla="*/ 326 h 721"/>
                <a:gd name="T58" fmla="*/ 13 w 567"/>
                <a:gd name="T59" fmla="*/ 364 h 721"/>
                <a:gd name="T60" fmla="*/ 36 w 567"/>
                <a:gd name="T61" fmla="*/ 399 h 721"/>
                <a:gd name="T62" fmla="*/ 85 w 567"/>
                <a:gd name="T63" fmla="*/ 433 h 721"/>
                <a:gd name="T64" fmla="*/ 143 w 567"/>
                <a:gd name="T65" fmla="*/ 442 h 721"/>
                <a:gd name="T66" fmla="*/ 150 w 567"/>
                <a:gd name="T67" fmla="*/ 471 h 721"/>
                <a:gd name="T68" fmla="*/ 168 w 567"/>
                <a:gd name="T69" fmla="*/ 495 h 721"/>
                <a:gd name="T70" fmla="*/ 207 w 567"/>
                <a:gd name="T71" fmla="*/ 513 h 721"/>
                <a:gd name="T72" fmla="*/ 250 w 567"/>
                <a:gd name="T73" fmla="*/ 505 h 721"/>
                <a:gd name="T74" fmla="*/ 264 w 567"/>
                <a:gd name="T75" fmla="*/ 495 h 721"/>
                <a:gd name="T76" fmla="*/ 332 w 567"/>
                <a:gd name="T77" fmla="*/ 513 h 721"/>
                <a:gd name="T78" fmla="*/ 355 w 567"/>
                <a:gd name="T79" fmla="*/ 518 h 721"/>
                <a:gd name="T80" fmla="*/ 391 w 567"/>
                <a:gd name="T81" fmla="*/ 520 h 721"/>
                <a:gd name="T82" fmla="*/ 428 w 567"/>
                <a:gd name="T83" fmla="*/ 509 h 721"/>
                <a:gd name="T84" fmla="*/ 464 w 567"/>
                <a:gd name="T85" fmla="*/ 482 h 721"/>
                <a:gd name="T86" fmla="*/ 493 w 567"/>
                <a:gd name="T87" fmla="*/ 428 h 721"/>
                <a:gd name="T88" fmla="*/ 493 w 567"/>
                <a:gd name="T89" fmla="*/ 362 h 721"/>
                <a:gd name="T90" fmla="*/ 509 w 567"/>
                <a:gd name="T91" fmla="*/ 357 h 721"/>
                <a:gd name="T92" fmla="*/ 553 w 567"/>
                <a:gd name="T93" fmla="*/ 317 h 721"/>
                <a:gd name="T94" fmla="*/ 567 w 567"/>
                <a:gd name="T95" fmla="*/ 263 h 721"/>
                <a:gd name="T96" fmla="*/ 556 w 567"/>
                <a:gd name="T97" fmla="*/ 22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7" h="721">
                  <a:moveTo>
                    <a:pt x="556" y="225"/>
                  </a:moveTo>
                  <a:lnTo>
                    <a:pt x="556" y="225"/>
                  </a:lnTo>
                  <a:lnTo>
                    <a:pt x="551" y="214"/>
                  </a:lnTo>
                  <a:lnTo>
                    <a:pt x="545" y="205"/>
                  </a:lnTo>
                  <a:lnTo>
                    <a:pt x="538" y="197"/>
                  </a:lnTo>
                  <a:lnTo>
                    <a:pt x="531" y="190"/>
                  </a:lnTo>
                  <a:lnTo>
                    <a:pt x="522" y="185"/>
                  </a:lnTo>
                  <a:lnTo>
                    <a:pt x="513" y="179"/>
                  </a:lnTo>
                  <a:lnTo>
                    <a:pt x="493" y="170"/>
                  </a:lnTo>
                  <a:lnTo>
                    <a:pt x="493" y="170"/>
                  </a:lnTo>
                  <a:lnTo>
                    <a:pt x="496" y="158"/>
                  </a:lnTo>
                  <a:lnTo>
                    <a:pt x="496" y="143"/>
                  </a:lnTo>
                  <a:lnTo>
                    <a:pt x="495" y="129"/>
                  </a:lnTo>
                  <a:lnTo>
                    <a:pt x="489" y="114"/>
                  </a:lnTo>
                  <a:lnTo>
                    <a:pt x="489" y="114"/>
                  </a:lnTo>
                  <a:lnTo>
                    <a:pt x="484" y="105"/>
                  </a:lnTo>
                  <a:lnTo>
                    <a:pt x="476" y="96"/>
                  </a:lnTo>
                  <a:lnTo>
                    <a:pt x="469" y="89"/>
                  </a:lnTo>
                  <a:lnTo>
                    <a:pt x="460" y="82"/>
                  </a:lnTo>
                  <a:lnTo>
                    <a:pt x="449" y="78"/>
                  </a:lnTo>
                  <a:lnTo>
                    <a:pt x="440" y="74"/>
                  </a:lnTo>
                  <a:lnTo>
                    <a:pt x="428" y="72"/>
                  </a:lnTo>
                  <a:lnTo>
                    <a:pt x="417" y="72"/>
                  </a:lnTo>
                  <a:lnTo>
                    <a:pt x="417" y="72"/>
                  </a:lnTo>
                  <a:lnTo>
                    <a:pt x="415" y="58"/>
                  </a:lnTo>
                  <a:lnTo>
                    <a:pt x="409" y="42"/>
                  </a:lnTo>
                  <a:lnTo>
                    <a:pt x="409" y="42"/>
                  </a:lnTo>
                  <a:lnTo>
                    <a:pt x="402" y="29"/>
                  </a:lnTo>
                  <a:lnTo>
                    <a:pt x="393" y="18"/>
                  </a:lnTo>
                  <a:lnTo>
                    <a:pt x="380" y="9"/>
                  </a:lnTo>
                  <a:lnTo>
                    <a:pt x="368" y="4"/>
                  </a:lnTo>
                  <a:lnTo>
                    <a:pt x="355" y="0"/>
                  </a:lnTo>
                  <a:lnTo>
                    <a:pt x="341" y="0"/>
                  </a:lnTo>
                  <a:lnTo>
                    <a:pt x="326" y="2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04" y="11"/>
                  </a:lnTo>
                  <a:lnTo>
                    <a:pt x="297" y="16"/>
                  </a:lnTo>
                  <a:lnTo>
                    <a:pt x="284" y="29"/>
                  </a:lnTo>
                  <a:lnTo>
                    <a:pt x="284" y="29"/>
                  </a:lnTo>
                  <a:lnTo>
                    <a:pt x="275" y="24"/>
                  </a:lnTo>
                  <a:lnTo>
                    <a:pt x="266" y="20"/>
                  </a:lnTo>
                  <a:lnTo>
                    <a:pt x="257" y="16"/>
                  </a:lnTo>
                  <a:lnTo>
                    <a:pt x="246" y="13"/>
                  </a:lnTo>
                  <a:lnTo>
                    <a:pt x="235" y="13"/>
                  </a:lnTo>
                  <a:lnTo>
                    <a:pt x="226" y="14"/>
                  </a:lnTo>
                  <a:lnTo>
                    <a:pt x="216" y="16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197" y="25"/>
                  </a:lnTo>
                  <a:lnTo>
                    <a:pt x="190" y="31"/>
                  </a:lnTo>
                  <a:lnTo>
                    <a:pt x="183" y="36"/>
                  </a:lnTo>
                  <a:lnTo>
                    <a:pt x="178" y="43"/>
                  </a:lnTo>
                  <a:lnTo>
                    <a:pt x="168" y="58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52" y="72"/>
                  </a:lnTo>
                  <a:lnTo>
                    <a:pt x="138" y="72"/>
                  </a:lnTo>
                  <a:lnTo>
                    <a:pt x="125" y="74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00" y="87"/>
                  </a:lnTo>
                  <a:lnTo>
                    <a:pt x="89" y="98"/>
                  </a:lnTo>
                  <a:lnTo>
                    <a:pt x="80" y="109"/>
                  </a:lnTo>
                  <a:lnTo>
                    <a:pt x="74" y="121"/>
                  </a:lnTo>
                  <a:lnTo>
                    <a:pt x="71" y="136"/>
                  </a:lnTo>
                  <a:lnTo>
                    <a:pt x="71" y="150"/>
                  </a:lnTo>
                  <a:lnTo>
                    <a:pt x="72" y="165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80" y="183"/>
                  </a:lnTo>
                  <a:lnTo>
                    <a:pt x="80" y="183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65" y="190"/>
                  </a:lnTo>
                  <a:lnTo>
                    <a:pt x="54" y="197"/>
                  </a:lnTo>
                  <a:lnTo>
                    <a:pt x="43" y="207"/>
                  </a:lnTo>
                  <a:lnTo>
                    <a:pt x="34" y="216"/>
                  </a:lnTo>
                  <a:lnTo>
                    <a:pt x="25" y="226"/>
                  </a:lnTo>
                  <a:lnTo>
                    <a:pt x="18" y="237"/>
                  </a:lnTo>
                  <a:lnTo>
                    <a:pt x="13" y="248"/>
                  </a:lnTo>
                  <a:lnTo>
                    <a:pt x="7" y="261"/>
                  </a:lnTo>
                  <a:lnTo>
                    <a:pt x="4" y="274"/>
                  </a:lnTo>
                  <a:lnTo>
                    <a:pt x="2" y="286"/>
                  </a:lnTo>
                  <a:lnTo>
                    <a:pt x="0" y="299"/>
                  </a:lnTo>
                  <a:lnTo>
                    <a:pt x="0" y="312"/>
                  </a:lnTo>
                  <a:lnTo>
                    <a:pt x="2" y="326"/>
                  </a:lnTo>
                  <a:lnTo>
                    <a:pt x="4" y="339"/>
                  </a:lnTo>
                  <a:lnTo>
                    <a:pt x="7" y="351"/>
                  </a:lnTo>
                  <a:lnTo>
                    <a:pt x="13" y="364"/>
                  </a:lnTo>
                  <a:lnTo>
                    <a:pt x="13" y="364"/>
                  </a:lnTo>
                  <a:lnTo>
                    <a:pt x="24" y="382"/>
                  </a:lnTo>
                  <a:lnTo>
                    <a:pt x="36" y="399"/>
                  </a:lnTo>
                  <a:lnTo>
                    <a:pt x="51" y="413"/>
                  </a:lnTo>
                  <a:lnTo>
                    <a:pt x="67" y="424"/>
                  </a:lnTo>
                  <a:lnTo>
                    <a:pt x="85" y="433"/>
                  </a:lnTo>
                  <a:lnTo>
                    <a:pt x="103" y="438"/>
                  </a:lnTo>
                  <a:lnTo>
                    <a:pt x="123" y="442"/>
                  </a:lnTo>
                  <a:lnTo>
                    <a:pt x="143" y="442"/>
                  </a:lnTo>
                  <a:lnTo>
                    <a:pt x="143" y="442"/>
                  </a:lnTo>
                  <a:lnTo>
                    <a:pt x="145" y="457"/>
                  </a:lnTo>
                  <a:lnTo>
                    <a:pt x="150" y="471"/>
                  </a:lnTo>
                  <a:lnTo>
                    <a:pt x="150" y="471"/>
                  </a:lnTo>
                  <a:lnTo>
                    <a:pt x="158" y="484"/>
                  </a:lnTo>
                  <a:lnTo>
                    <a:pt x="168" y="495"/>
                  </a:lnTo>
                  <a:lnTo>
                    <a:pt x="179" y="502"/>
                  </a:lnTo>
                  <a:lnTo>
                    <a:pt x="192" y="509"/>
                  </a:lnTo>
                  <a:lnTo>
                    <a:pt x="207" y="513"/>
                  </a:lnTo>
                  <a:lnTo>
                    <a:pt x="221" y="513"/>
                  </a:lnTo>
                  <a:lnTo>
                    <a:pt x="235" y="511"/>
                  </a:lnTo>
                  <a:lnTo>
                    <a:pt x="250" y="505"/>
                  </a:lnTo>
                  <a:lnTo>
                    <a:pt x="250" y="505"/>
                  </a:lnTo>
                  <a:lnTo>
                    <a:pt x="257" y="500"/>
                  </a:lnTo>
                  <a:lnTo>
                    <a:pt x="264" y="495"/>
                  </a:lnTo>
                  <a:lnTo>
                    <a:pt x="264" y="721"/>
                  </a:lnTo>
                  <a:lnTo>
                    <a:pt x="332" y="721"/>
                  </a:lnTo>
                  <a:lnTo>
                    <a:pt x="332" y="513"/>
                  </a:lnTo>
                  <a:lnTo>
                    <a:pt x="332" y="513"/>
                  </a:lnTo>
                  <a:lnTo>
                    <a:pt x="342" y="516"/>
                  </a:lnTo>
                  <a:lnTo>
                    <a:pt x="355" y="518"/>
                  </a:lnTo>
                  <a:lnTo>
                    <a:pt x="366" y="520"/>
                  </a:lnTo>
                  <a:lnTo>
                    <a:pt x="379" y="520"/>
                  </a:lnTo>
                  <a:lnTo>
                    <a:pt x="391" y="520"/>
                  </a:lnTo>
                  <a:lnTo>
                    <a:pt x="404" y="516"/>
                  </a:lnTo>
                  <a:lnTo>
                    <a:pt x="415" y="513"/>
                  </a:lnTo>
                  <a:lnTo>
                    <a:pt x="428" y="509"/>
                  </a:lnTo>
                  <a:lnTo>
                    <a:pt x="428" y="509"/>
                  </a:lnTo>
                  <a:lnTo>
                    <a:pt x="446" y="496"/>
                  </a:lnTo>
                  <a:lnTo>
                    <a:pt x="464" y="482"/>
                  </a:lnTo>
                  <a:lnTo>
                    <a:pt x="476" y="466"/>
                  </a:lnTo>
                  <a:lnTo>
                    <a:pt x="487" y="447"/>
                  </a:lnTo>
                  <a:lnTo>
                    <a:pt x="493" y="428"/>
                  </a:lnTo>
                  <a:lnTo>
                    <a:pt x="496" y="406"/>
                  </a:lnTo>
                  <a:lnTo>
                    <a:pt x="496" y="384"/>
                  </a:lnTo>
                  <a:lnTo>
                    <a:pt x="493" y="362"/>
                  </a:lnTo>
                  <a:lnTo>
                    <a:pt x="493" y="362"/>
                  </a:lnTo>
                  <a:lnTo>
                    <a:pt x="509" y="357"/>
                  </a:lnTo>
                  <a:lnTo>
                    <a:pt x="509" y="357"/>
                  </a:lnTo>
                  <a:lnTo>
                    <a:pt x="527" y="346"/>
                  </a:lnTo>
                  <a:lnTo>
                    <a:pt x="542" y="333"/>
                  </a:lnTo>
                  <a:lnTo>
                    <a:pt x="553" y="317"/>
                  </a:lnTo>
                  <a:lnTo>
                    <a:pt x="562" y="301"/>
                  </a:lnTo>
                  <a:lnTo>
                    <a:pt x="565" y="281"/>
                  </a:lnTo>
                  <a:lnTo>
                    <a:pt x="567" y="263"/>
                  </a:lnTo>
                  <a:lnTo>
                    <a:pt x="563" y="243"/>
                  </a:lnTo>
                  <a:lnTo>
                    <a:pt x="556" y="225"/>
                  </a:lnTo>
                  <a:lnTo>
                    <a:pt x="55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2" name="Freeform 232">
              <a:extLst>
                <a:ext uri="{FF2B5EF4-FFF2-40B4-BE49-F238E27FC236}">
                  <a16:creationId xmlns:a16="http://schemas.microsoft.com/office/drawing/2014/main" id="{200188FF-B6CC-4FDD-9C40-89CDF417841E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464367" y="2894410"/>
              <a:ext cx="176262" cy="214274"/>
            </a:xfrm>
            <a:custGeom>
              <a:avLst/>
              <a:gdLst>
                <a:gd name="T0" fmla="*/ 551 w 567"/>
                <a:gd name="T1" fmla="*/ 214 h 721"/>
                <a:gd name="T2" fmla="*/ 531 w 567"/>
                <a:gd name="T3" fmla="*/ 190 h 721"/>
                <a:gd name="T4" fmla="*/ 493 w 567"/>
                <a:gd name="T5" fmla="*/ 170 h 721"/>
                <a:gd name="T6" fmla="*/ 496 w 567"/>
                <a:gd name="T7" fmla="*/ 143 h 721"/>
                <a:gd name="T8" fmla="*/ 489 w 567"/>
                <a:gd name="T9" fmla="*/ 114 h 721"/>
                <a:gd name="T10" fmla="*/ 469 w 567"/>
                <a:gd name="T11" fmla="*/ 89 h 721"/>
                <a:gd name="T12" fmla="*/ 440 w 567"/>
                <a:gd name="T13" fmla="*/ 74 h 721"/>
                <a:gd name="T14" fmla="*/ 417 w 567"/>
                <a:gd name="T15" fmla="*/ 72 h 721"/>
                <a:gd name="T16" fmla="*/ 409 w 567"/>
                <a:gd name="T17" fmla="*/ 42 h 721"/>
                <a:gd name="T18" fmla="*/ 380 w 567"/>
                <a:gd name="T19" fmla="*/ 9 h 721"/>
                <a:gd name="T20" fmla="*/ 341 w 567"/>
                <a:gd name="T21" fmla="*/ 0 h 721"/>
                <a:gd name="T22" fmla="*/ 312 w 567"/>
                <a:gd name="T23" fmla="*/ 7 h 721"/>
                <a:gd name="T24" fmla="*/ 284 w 567"/>
                <a:gd name="T25" fmla="*/ 29 h 721"/>
                <a:gd name="T26" fmla="*/ 266 w 567"/>
                <a:gd name="T27" fmla="*/ 20 h 721"/>
                <a:gd name="T28" fmla="*/ 235 w 567"/>
                <a:gd name="T29" fmla="*/ 13 h 721"/>
                <a:gd name="T30" fmla="*/ 205 w 567"/>
                <a:gd name="T31" fmla="*/ 20 h 721"/>
                <a:gd name="T32" fmla="*/ 190 w 567"/>
                <a:gd name="T33" fmla="*/ 31 h 721"/>
                <a:gd name="T34" fmla="*/ 168 w 567"/>
                <a:gd name="T35" fmla="*/ 58 h 721"/>
                <a:gd name="T36" fmla="*/ 152 w 567"/>
                <a:gd name="T37" fmla="*/ 72 h 721"/>
                <a:gd name="T38" fmla="*/ 112 w 567"/>
                <a:gd name="T39" fmla="*/ 80 h 721"/>
                <a:gd name="T40" fmla="*/ 89 w 567"/>
                <a:gd name="T41" fmla="*/ 98 h 721"/>
                <a:gd name="T42" fmla="*/ 71 w 567"/>
                <a:gd name="T43" fmla="*/ 136 h 721"/>
                <a:gd name="T44" fmla="*/ 78 w 567"/>
                <a:gd name="T45" fmla="*/ 179 h 721"/>
                <a:gd name="T46" fmla="*/ 80 w 567"/>
                <a:gd name="T47" fmla="*/ 183 h 721"/>
                <a:gd name="T48" fmla="*/ 65 w 567"/>
                <a:gd name="T49" fmla="*/ 190 h 721"/>
                <a:gd name="T50" fmla="*/ 34 w 567"/>
                <a:gd name="T51" fmla="*/ 216 h 721"/>
                <a:gd name="T52" fmla="*/ 13 w 567"/>
                <a:gd name="T53" fmla="*/ 248 h 721"/>
                <a:gd name="T54" fmla="*/ 2 w 567"/>
                <a:gd name="T55" fmla="*/ 286 h 721"/>
                <a:gd name="T56" fmla="*/ 2 w 567"/>
                <a:gd name="T57" fmla="*/ 326 h 721"/>
                <a:gd name="T58" fmla="*/ 13 w 567"/>
                <a:gd name="T59" fmla="*/ 364 h 721"/>
                <a:gd name="T60" fmla="*/ 36 w 567"/>
                <a:gd name="T61" fmla="*/ 399 h 721"/>
                <a:gd name="T62" fmla="*/ 85 w 567"/>
                <a:gd name="T63" fmla="*/ 433 h 721"/>
                <a:gd name="T64" fmla="*/ 143 w 567"/>
                <a:gd name="T65" fmla="*/ 442 h 721"/>
                <a:gd name="T66" fmla="*/ 150 w 567"/>
                <a:gd name="T67" fmla="*/ 471 h 721"/>
                <a:gd name="T68" fmla="*/ 168 w 567"/>
                <a:gd name="T69" fmla="*/ 495 h 721"/>
                <a:gd name="T70" fmla="*/ 207 w 567"/>
                <a:gd name="T71" fmla="*/ 513 h 721"/>
                <a:gd name="T72" fmla="*/ 250 w 567"/>
                <a:gd name="T73" fmla="*/ 505 h 721"/>
                <a:gd name="T74" fmla="*/ 264 w 567"/>
                <a:gd name="T75" fmla="*/ 495 h 721"/>
                <a:gd name="T76" fmla="*/ 332 w 567"/>
                <a:gd name="T77" fmla="*/ 513 h 721"/>
                <a:gd name="T78" fmla="*/ 355 w 567"/>
                <a:gd name="T79" fmla="*/ 518 h 721"/>
                <a:gd name="T80" fmla="*/ 391 w 567"/>
                <a:gd name="T81" fmla="*/ 520 h 721"/>
                <a:gd name="T82" fmla="*/ 428 w 567"/>
                <a:gd name="T83" fmla="*/ 509 h 721"/>
                <a:gd name="T84" fmla="*/ 464 w 567"/>
                <a:gd name="T85" fmla="*/ 482 h 721"/>
                <a:gd name="T86" fmla="*/ 493 w 567"/>
                <a:gd name="T87" fmla="*/ 428 h 721"/>
                <a:gd name="T88" fmla="*/ 493 w 567"/>
                <a:gd name="T89" fmla="*/ 362 h 721"/>
                <a:gd name="T90" fmla="*/ 509 w 567"/>
                <a:gd name="T91" fmla="*/ 357 h 721"/>
                <a:gd name="T92" fmla="*/ 553 w 567"/>
                <a:gd name="T93" fmla="*/ 317 h 721"/>
                <a:gd name="T94" fmla="*/ 567 w 567"/>
                <a:gd name="T95" fmla="*/ 263 h 721"/>
                <a:gd name="T96" fmla="*/ 556 w 567"/>
                <a:gd name="T97" fmla="*/ 225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7" h="721">
                  <a:moveTo>
                    <a:pt x="556" y="225"/>
                  </a:moveTo>
                  <a:lnTo>
                    <a:pt x="556" y="225"/>
                  </a:lnTo>
                  <a:lnTo>
                    <a:pt x="551" y="214"/>
                  </a:lnTo>
                  <a:lnTo>
                    <a:pt x="545" y="205"/>
                  </a:lnTo>
                  <a:lnTo>
                    <a:pt x="538" y="197"/>
                  </a:lnTo>
                  <a:lnTo>
                    <a:pt x="531" y="190"/>
                  </a:lnTo>
                  <a:lnTo>
                    <a:pt x="522" y="185"/>
                  </a:lnTo>
                  <a:lnTo>
                    <a:pt x="513" y="179"/>
                  </a:lnTo>
                  <a:lnTo>
                    <a:pt x="493" y="170"/>
                  </a:lnTo>
                  <a:lnTo>
                    <a:pt x="493" y="170"/>
                  </a:lnTo>
                  <a:lnTo>
                    <a:pt x="496" y="158"/>
                  </a:lnTo>
                  <a:lnTo>
                    <a:pt x="496" y="143"/>
                  </a:lnTo>
                  <a:lnTo>
                    <a:pt x="495" y="129"/>
                  </a:lnTo>
                  <a:lnTo>
                    <a:pt x="489" y="114"/>
                  </a:lnTo>
                  <a:lnTo>
                    <a:pt x="489" y="114"/>
                  </a:lnTo>
                  <a:lnTo>
                    <a:pt x="484" y="105"/>
                  </a:lnTo>
                  <a:lnTo>
                    <a:pt x="476" y="96"/>
                  </a:lnTo>
                  <a:lnTo>
                    <a:pt x="469" y="89"/>
                  </a:lnTo>
                  <a:lnTo>
                    <a:pt x="460" y="82"/>
                  </a:lnTo>
                  <a:lnTo>
                    <a:pt x="449" y="78"/>
                  </a:lnTo>
                  <a:lnTo>
                    <a:pt x="440" y="74"/>
                  </a:lnTo>
                  <a:lnTo>
                    <a:pt x="428" y="72"/>
                  </a:lnTo>
                  <a:lnTo>
                    <a:pt x="417" y="72"/>
                  </a:lnTo>
                  <a:lnTo>
                    <a:pt x="417" y="72"/>
                  </a:lnTo>
                  <a:lnTo>
                    <a:pt x="415" y="58"/>
                  </a:lnTo>
                  <a:lnTo>
                    <a:pt x="409" y="42"/>
                  </a:lnTo>
                  <a:lnTo>
                    <a:pt x="409" y="42"/>
                  </a:lnTo>
                  <a:lnTo>
                    <a:pt x="402" y="29"/>
                  </a:lnTo>
                  <a:lnTo>
                    <a:pt x="393" y="18"/>
                  </a:lnTo>
                  <a:lnTo>
                    <a:pt x="380" y="9"/>
                  </a:lnTo>
                  <a:lnTo>
                    <a:pt x="368" y="4"/>
                  </a:lnTo>
                  <a:lnTo>
                    <a:pt x="355" y="0"/>
                  </a:lnTo>
                  <a:lnTo>
                    <a:pt x="341" y="0"/>
                  </a:lnTo>
                  <a:lnTo>
                    <a:pt x="326" y="2"/>
                  </a:lnTo>
                  <a:lnTo>
                    <a:pt x="312" y="7"/>
                  </a:lnTo>
                  <a:lnTo>
                    <a:pt x="312" y="7"/>
                  </a:lnTo>
                  <a:lnTo>
                    <a:pt x="304" y="11"/>
                  </a:lnTo>
                  <a:lnTo>
                    <a:pt x="297" y="16"/>
                  </a:lnTo>
                  <a:lnTo>
                    <a:pt x="284" y="29"/>
                  </a:lnTo>
                  <a:lnTo>
                    <a:pt x="284" y="29"/>
                  </a:lnTo>
                  <a:lnTo>
                    <a:pt x="275" y="24"/>
                  </a:lnTo>
                  <a:lnTo>
                    <a:pt x="266" y="20"/>
                  </a:lnTo>
                  <a:lnTo>
                    <a:pt x="257" y="16"/>
                  </a:lnTo>
                  <a:lnTo>
                    <a:pt x="246" y="13"/>
                  </a:lnTo>
                  <a:lnTo>
                    <a:pt x="235" y="13"/>
                  </a:lnTo>
                  <a:lnTo>
                    <a:pt x="226" y="14"/>
                  </a:lnTo>
                  <a:lnTo>
                    <a:pt x="216" y="16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197" y="25"/>
                  </a:lnTo>
                  <a:lnTo>
                    <a:pt x="190" y="31"/>
                  </a:lnTo>
                  <a:lnTo>
                    <a:pt x="183" y="36"/>
                  </a:lnTo>
                  <a:lnTo>
                    <a:pt x="178" y="43"/>
                  </a:lnTo>
                  <a:lnTo>
                    <a:pt x="168" y="58"/>
                  </a:lnTo>
                  <a:lnTo>
                    <a:pt x="165" y="76"/>
                  </a:lnTo>
                  <a:lnTo>
                    <a:pt x="165" y="76"/>
                  </a:lnTo>
                  <a:lnTo>
                    <a:pt x="152" y="72"/>
                  </a:lnTo>
                  <a:lnTo>
                    <a:pt x="138" y="72"/>
                  </a:lnTo>
                  <a:lnTo>
                    <a:pt x="125" y="74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00" y="87"/>
                  </a:lnTo>
                  <a:lnTo>
                    <a:pt x="89" y="98"/>
                  </a:lnTo>
                  <a:lnTo>
                    <a:pt x="80" y="109"/>
                  </a:lnTo>
                  <a:lnTo>
                    <a:pt x="74" y="121"/>
                  </a:lnTo>
                  <a:lnTo>
                    <a:pt x="71" y="136"/>
                  </a:lnTo>
                  <a:lnTo>
                    <a:pt x="71" y="150"/>
                  </a:lnTo>
                  <a:lnTo>
                    <a:pt x="72" y="165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80" y="183"/>
                  </a:lnTo>
                  <a:lnTo>
                    <a:pt x="80" y="183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65" y="190"/>
                  </a:lnTo>
                  <a:lnTo>
                    <a:pt x="54" y="197"/>
                  </a:lnTo>
                  <a:lnTo>
                    <a:pt x="43" y="207"/>
                  </a:lnTo>
                  <a:lnTo>
                    <a:pt x="34" y="216"/>
                  </a:lnTo>
                  <a:lnTo>
                    <a:pt x="25" y="226"/>
                  </a:lnTo>
                  <a:lnTo>
                    <a:pt x="18" y="237"/>
                  </a:lnTo>
                  <a:lnTo>
                    <a:pt x="13" y="248"/>
                  </a:lnTo>
                  <a:lnTo>
                    <a:pt x="7" y="261"/>
                  </a:lnTo>
                  <a:lnTo>
                    <a:pt x="4" y="274"/>
                  </a:lnTo>
                  <a:lnTo>
                    <a:pt x="2" y="286"/>
                  </a:lnTo>
                  <a:lnTo>
                    <a:pt x="0" y="299"/>
                  </a:lnTo>
                  <a:lnTo>
                    <a:pt x="0" y="312"/>
                  </a:lnTo>
                  <a:lnTo>
                    <a:pt x="2" y="326"/>
                  </a:lnTo>
                  <a:lnTo>
                    <a:pt x="4" y="339"/>
                  </a:lnTo>
                  <a:lnTo>
                    <a:pt x="7" y="351"/>
                  </a:lnTo>
                  <a:lnTo>
                    <a:pt x="13" y="364"/>
                  </a:lnTo>
                  <a:lnTo>
                    <a:pt x="13" y="364"/>
                  </a:lnTo>
                  <a:lnTo>
                    <a:pt x="24" y="382"/>
                  </a:lnTo>
                  <a:lnTo>
                    <a:pt x="36" y="399"/>
                  </a:lnTo>
                  <a:lnTo>
                    <a:pt x="51" y="413"/>
                  </a:lnTo>
                  <a:lnTo>
                    <a:pt x="67" y="424"/>
                  </a:lnTo>
                  <a:lnTo>
                    <a:pt x="85" y="433"/>
                  </a:lnTo>
                  <a:lnTo>
                    <a:pt x="103" y="438"/>
                  </a:lnTo>
                  <a:lnTo>
                    <a:pt x="123" y="442"/>
                  </a:lnTo>
                  <a:lnTo>
                    <a:pt x="143" y="442"/>
                  </a:lnTo>
                  <a:lnTo>
                    <a:pt x="143" y="442"/>
                  </a:lnTo>
                  <a:lnTo>
                    <a:pt x="145" y="457"/>
                  </a:lnTo>
                  <a:lnTo>
                    <a:pt x="150" y="471"/>
                  </a:lnTo>
                  <a:lnTo>
                    <a:pt x="150" y="471"/>
                  </a:lnTo>
                  <a:lnTo>
                    <a:pt x="158" y="484"/>
                  </a:lnTo>
                  <a:lnTo>
                    <a:pt x="168" y="495"/>
                  </a:lnTo>
                  <a:lnTo>
                    <a:pt x="179" y="502"/>
                  </a:lnTo>
                  <a:lnTo>
                    <a:pt x="192" y="509"/>
                  </a:lnTo>
                  <a:lnTo>
                    <a:pt x="207" y="513"/>
                  </a:lnTo>
                  <a:lnTo>
                    <a:pt x="221" y="513"/>
                  </a:lnTo>
                  <a:lnTo>
                    <a:pt x="235" y="511"/>
                  </a:lnTo>
                  <a:lnTo>
                    <a:pt x="250" y="505"/>
                  </a:lnTo>
                  <a:lnTo>
                    <a:pt x="250" y="505"/>
                  </a:lnTo>
                  <a:lnTo>
                    <a:pt x="257" y="500"/>
                  </a:lnTo>
                  <a:lnTo>
                    <a:pt x="264" y="495"/>
                  </a:lnTo>
                  <a:lnTo>
                    <a:pt x="264" y="721"/>
                  </a:lnTo>
                  <a:lnTo>
                    <a:pt x="332" y="721"/>
                  </a:lnTo>
                  <a:lnTo>
                    <a:pt x="332" y="513"/>
                  </a:lnTo>
                  <a:lnTo>
                    <a:pt x="332" y="513"/>
                  </a:lnTo>
                  <a:lnTo>
                    <a:pt x="342" y="516"/>
                  </a:lnTo>
                  <a:lnTo>
                    <a:pt x="355" y="518"/>
                  </a:lnTo>
                  <a:lnTo>
                    <a:pt x="366" y="520"/>
                  </a:lnTo>
                  <a:lnTo>
                    <a:pt x="379" y="520"/>
                  </a:lnTo>
                  <a:lnTo>
                    <a:pt x="391" y="520"/>
                  </a:lnTo>
                  <a:lnTo>
                    <a:pt x="404" y="516"/>
                  </a:lnTo>
                  <a:lnTo>
                    <a:pt x="415" y="513"/>
                  </a:lnTo>
                  <a:lnTo>
                    <a:pt x="428" y="509"/>
                  </a:lnTo>
                  <a:lnTo>
                    <a:pt x="428" y="509"/>
                  </a:lnTo>
                  <a:lnTo>
                    <a:pt x="446" y="496"/>
                  </a:lnTo>
                  <a:lnTo>
                    <a:pt x="464" y="482"/>
                  </a:lnTo>
                  <a:lnTo>
                    <a:pt x="476" y="466"/>
                  </a:lnTo>
                  <a:lnTo>
                    <a:pt x="487" y="447"/>
                  </a:lnTo>
                  <a:lnTo>
                    <a:pt x="493" y="428"/>
                  </a:lnTo>
                  <a:lnTo>
                    <a:pt x="496" y="406"/>
                  </a:lnTo>
                  <a:lnTo>
                    <a:pt x="496" y="384"/>
                  </a:lnTo>
                  <a:lnTo>
                    <a:pt x="493" y="362"/>
                  </a:lnTo>
                  <a:lnTo>
                    <a:pt x="493" y="362"/>
                  </a:lnTo>
                  <a:lnTo>
                    <a:pt x="509" y="357"/>
                  </a:lnTo>
                  <a:lnTo>
                    <a:pt x="509" y="357"/>
                  </a:lnTo>
                  <a:lnTo>
                    <a:pt x="527" y="346"/>
                  </a:lnTo>
                  <a:lnTo>
                    <a:pt x="542" y="333"/>
                  </a:lnTo>
                  <a:lnTo>
                    <a:pt x="553" y="317"/>
                  </a:lnTo>
                  <a:lnTo>
                    <a:pt x="562" y="301"/>
                  </a:lnTo>
                  <a:lnTo>
                    <a:pt x="565" y="281"/>
                  </a:lnTo>
                  <a:lnTo>
                    <a:pt x="567" y="263"/>
                  </a:lnTo>
                  <a:lnTo>
                    <a:pt x="563" y="243"/>
                  </a:lnTo>
                  <a:lnTo>
                    <a:pt x="556" y="225"/>
                  </a:lnTo>
                  <a:lnTo>
                    <a:pt x="556" y="2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53" name="Freeform 55">
              <a:extLst>
                <a:ext uri="{FF2B5EF4-FFF2-40B4-BE49-F238E27FC236}">
                  <a16:creationId xmlns:a16="http://schemas.microsoft.com/office/drawing/2014/main" id="{0E5F745E-3579-4D2B-B35E-6E302F0B5680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 flipH="1">
              <a:off x="2228440" y="2891956"/>
              <a:ext cx="195972" cy="202909"/>
            </a:xfrm>
            <a:custGeom>
              <a:avLst/>
              <a:gdLst>
                <a:gd name="T0" fmla="*/ 432 w 602"/>
                <a:gd name="T1" fmla="*/ 6 h 652"/>
                <a:gd name="T2" fmla="*/ 404 w 602"/>
                <a:gd name="T3" fmla="*/ 64 h 652"/>
                <a:gd name="T4" fmla="*/ 320 w 602"/>
                <a:gd name="T5" fmla="*/ 124 h 652"/>
                <a:gd name="T6" fmla="*/ 248 w 602"/>
                <a:gd name="T7" fmla="*/ 266 h 652"/>
                <a:gd name="T8" fmla="*/ 222 w 602"/>
                <a:gd name="T9" fmla="*/ 250 h 652"/>
                <a:gd name="T10" fmla="*/ 206 w 602"/>
                <a:gd name="T11" fmla="*/ 190 h 652"/>
                <a:gd name="T12" fmla="*/ 226 w 602"/>
                <a:gd name="T13" fmla="*/ 140 h 652"/>
                <a:gd name="T14" fmla="*/ 252 w 602"/>
                <a:gd name="T15" fmla="*/ 132 h 652"/>
                <a:gd name="T16" fmla="*/ 282 w 602"/>
                <a:gd name="T17" fmla="*/ 94 h 652"/>
                <a:gd name="T18" fmla="*/ 274 w 602"/>
                <a:gd name="T19" fmla="*/ 50 h 652"/>
                <a:gd name="T20" fmla="*/ 228 w 602"/>
                <a:gd name="T21" fmla="*/ 26 h 652"/>
                <a:gd name="T22" fmla="*/ 188 w 602"/>
                <a:gd name="T23" fmla="*/ 42 h 652"/>
                <a:gd name="T24" fmla="*/ 172 w 602"/>
                <a:gd name="T25" fmla="*/ 80 h 652"/>
                <a:gd name="T26" fmla="*/ 150 w 602"/>
                <a:gd name="T27" fmla="*/ 128 h 652"/>
                <a:gd name="T28" fmla="*/ 56 w 602"/>
                <a:gd name="T29" fmla="*/ 264 h 652"/>
                <a:gd name="T30" fmla="*/ 2 w 602"/>
                <a:gd name="T31" fmla="*/ 458 h 652"/>
                <a:gd name="T32" fmla="*/ 40 w 602"/>
                <a:gd name="T33" fmla="*/ 526 h 652"/>
                <a:gd name="T34" fmla="*/ 110 w 602"/>
                <a:gd name="T35" fmla="*/ 650 h 652"/>
                <a:gd name="T36" fmla="*/ 104 w 602"/>
                <a:gd name="T37" fmla="*/ 634 h 652"/>
                <a:gd name="T38" fmla="*/ 74 w 602"/>
                <a:gd name="T39" fmla="*/ 598 h 652"/>
                <a:gd name="T40" fmla="*/ 120 w 602"/>
                <a:gd name="T41" fmla="*/ 526 h 652"/>
                <a:gd name="T42" fmla="*/ 156 w 602"/>
                <a:gd name="T43" fmla="*/ 634 h 652"/>
                <a:gd name="T44" fmla="*/ 230 w 602"/>
                <a:gd name="T45" fmla="*/ 650 h 652"/>
                <a:gd name="T46" fmla="*/ 334 w 602"/>
                <a:gd name="T47" fmla="*/ 646 h 652"/>
                <a:gd name="T48" fmla="*/ 326 w 602"/>
                <a:gd name="T49" fmla="*/ 632 h 652"/>
                <a:gd name="T50" fmla="*/ 306 w 602"/>
                <a:gd name="T51" fmla="*/ 580 h 652"/>
                <a:gd name="T52" fmla="*/ 344 w 602"/>
                <a:gd name="T53" fmla="*/ 570 h 652"/>
                <a:gd name="T54" fmla="*/ 442 w 602"/>
                <a:gd name="T55" fmla="*/ 650 h 652"/>
                <a:gd name="T56" fmla="*/ 450 w 602"/>
                <a:gd name="T57" fmla="*/ 642 h 652"/>
                <a:gd name="T58" fmla="*/ 406 w 602"/>
                <a:gd name="T59" fmla="*/ 622 h 652"/>
                <a:gd name="T60" fmla="*/ 394 w 602"/>
                <a:gd name="T61" fmla="*/ 554 h 652"/>
                <a:gd name="T62" fmla="*/ 364 w 602"/>
                <a:gd name="T63" fmla="*/ 396 h 652"/>
                <a:gd name="T64" fmla="*/ 368 w 602"/>
                <a:gd name="T65" fmla="*/ 298 h 652"/>
                <a:gd name="T66" fmla="*/ 408 w 602"/>
                <a:gd name="T67" fmla="*/ 214 h 652"/>
                <a:gd name="T68" fmla="*/ 428 w 602"/>
                <a:gd name="T69" fmla="*/ 222 h 652"/>
                <a:gd name="T70" fmla="*/ 540 w 602"/>
                <a:gd name="T71" fmla="*/ 336 h 652"/>
                <a:gd name="T72" fmla="*/ 548 w 602"/>
                <a:gd name="T73" fmla="*/ 354 h 652"/>
                <a:gd name="T74" fmla="*/ 552 w 602"/>
                <a:gd name="T75" fmla="*/ 346 h 652"/>
                <a:gd name="T76" fmla="*/ 524 w 602"/>
                <a:gd name="T77" fmla="*/ 646 h 652"/>
                <a:gd name="T78" fmla="*/ 600 w 602"/>
                <a:gd name="T79" fmla="*/ 352 h 652"/>
                <a:gd name="T80" fmla="*/ 588 w 602"/>
                <a:gd name="T81" fmla="*/ 328 h 652"/>
                <a:gd name="T82" fmla="*/ 518 w 602"/>
                <a:gd name="T83" fmla="*/ 260 h 652"/>
                <a:gd name="T84" fmla="*/ 462 w 602"/>
                <a:gd name="T85" fmla="*/ 164 h 652"/>
                <a:gd name="T86" fmla="*/ 446 w 602"/>
                <a:gd name="T87" fmla="*/ 102 h 652"/>
                <a:gd name="T88" fmla="*/ 460 w 602"/>
                <a:gd name="T89" fmla="*/ 100 h 652"/>
                <a:gd name="T90" fmla="*/ 504 w 602"/>
                <a:gd name="T91" fmla="*/ 82 h 652"/>
                <a:gd name="T92" fmla="*/ 514 w 602"/>
                <a:gd name="T93" fmla="*/ 40 h 652"/>
                <a:gd name="T94" fmla="*/ 482 w 602"/>
                <a:gd name="T95" fmla="*/ 4 h 652"/>
                <a:gd name="T96" fmla="*/ 182 w 602"/>
                <a:gd name="T97" fmla="*/ 284 h 652"/>
                <a:gd name="T98" fmla="*/ 204 w 602"/>
                <a:gd name="T99" fmla="*/ 302 h 652"/>
                <a:gd name="T100" fmla="*/ 238 w 602"/>
                <a:gd name="T101" fmla="*/ 316 h 652"/>
                <a:gd name="T102" fmla="*/ 252 w 602"/>
                <a:gd name="T103" fmla="*/ 446 h 652"/>
                <a:gd name="T104" fmla="*/ 246 w 602"/>
                <a:gd name="T105" fmla="*/ 584 h 652"/>
                <a:gd name="T106" fmla="*/ 228 w 602"/>
                <a:gd name="T107" fmla="*/ 634 h 652"/>
                <a:gd name="T108" fmla="*/ 186 w 602"/>
                <a:gd name="T109" fmla="*/ 616 h 652"/>
                <a:gd name="T110" fmla="*/ 182 w 602"/>
                <a:gd name="T111" fmla="*/ 524 h 652"/>
                <a:gd name="T112" fmla="*/ 160 w 602"/>
                <a:gd name="T113" fmla="*/ 380 h 652"/>
                <a:gd name="T114" fmla="*/ 176 w 602"/>
                <a:gd name="T115" fmla="*/ 288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2" h="652">
                  <a:moveTo>
                    <a:pt x="462" y="0"/>
                  </a:moveTo>
                  <a:lnTo>
                    <a:pt x="462" y="0"/>
                  </a:lnTo>
                  <a:lnTo>
                    <a:pt x="452" y="0"/>
                  </a:lnTo>
                  <a:lnTo>
                    <a:pt x="442" y="2"/>
                  </a:lnTo>
                  <a:lnTo>
                    <a:pt x="432" y="6"/>
                  </a:lnTo>
                  <a:lnTo>
                    <a:pt x="422" y="12"/>
                  </a:lnTo>
                  <a:lnTo>
                    <a:pt x="416" y="20"/>
                  </a:lnTo>
                  <a:lnTo>
                    <a:pt x="410" y="32"/>
                  </a:lnTo>
                  <a:lnTo>
                    <a:pt x="406" y="46"/>
                  </a:lnTo>
                  <a:lnTo>
                    <a:pt x="404" y="64"/>
                  </a:lnTo>
                  <a:lnTo>
                    <a:pt x="404" y="64"/>
                  </a:lnTo>
                  <a:lnTo>
                    <a:pt x="388" y="72"/>
                  </a:lnTo>
                  <a:lnTo>
                    <a:pt x="374" y="80"/>
                  </a:lnTo>
                  <a:lnTo>
                    <a:pt x="346" y="100"/>
                  </a:lnTo>
                  <a:lnTo>
                    <a:pt x="320" y="124"/>
                  </a:lnTo>
                  <a:lnTo>
                    <a:pt x="298" y="150"/>
                  </a:lnTo>
                  <a:lnTo>
                    <a:pt x="280" y="178"/>
                  </a:lnTo>
                  <a:lnTo>
                    <a:pt x="264" y="208"/>
                  </a:lnTo>
                  <a:lnTo>
                    <a:pt x="254" y="236"/>
                  </a:lnTo>
                  <a:lnTo>
                    <a:pt x="248" y="266"/>
                  </a:lnTo>
                  <a:lnTo>
                    <a:pt x="248" y="266"/>
                  </a:lnTo>
                  <a:lnTo>
                    <a:pt x="248" y="266"/>
                  </a:lnTo>
                  <a:lnTo>
                    <a:pt x="248" y="266"/>
                  </a:lnTo>
                  <a:lnTo>
                    <a:pt x="234" y="260"/>
                  </a:lnTo>
                  <a:lnTo>
                    <a:pt x="222" y="250"/>
                  </a:lnTo>
                  <a:lnTo>
                    <a:pt x="214" y="240"/>
                  </a:lnTo>
                  <a:lnTo>
                    <a:pt x="208" y="230"/>
                  </a:lnTo>
                  <a:lnTo>
                    <a:pt x="206" y="216"/>
                  </a:lnTo>
                  <a:lnTo>
                    <a:pt x="204" y="204"/>
                  </a:lnTo>
                  <a:lnTo>
                    <a:pt x="206" y="190"/>
                  </a:lnTo>
                  <a:lnTo>
                    <a:pt x="210" y="178"/>
                  </a:lnTo>
                  <a:lnTo>
                    <a:pt x="210" y="178"/>
                  </a:lnTo>
                  <a:lnTo>
                    <a:pt x="218" y="158"/>
                  </a:lnTo>
                  <a:lnTo>
                    <a:pt x="226" y="140"/>
                  </a:lnTo>
                  <a:lnTo>
                    <a:pt x="226" y="140"/>
                  </a:lnTo>
                  <a:lnTo>
                    <a:pt x="230" y="138"/>
                  </a:lnTo>
                  <a:lnTo>
                    <a:pt x="234" y="136"/>
                  </a:lnTo>
                  <a:lnTo>
                    <a:pt x="234" y="136"/>
                  </a:lnTo>
                  <a:lnTo>
                    <a:pt x="242" y="136"/>
                  </a:lnTo>
                  <a:lnTo>
                    <a:pt x="252" y="132"/>
                  </a:lnTo>
                  <a:lnTo>
                    <a:pt x="260" y="128"/>
                  </a:lnTo>
                  <a:lnTo>
                    <a:pt x="268" y="122"/>
                  </a:lnTo>
                  <a:lnTo>
                    <a:pt x="274" y="114"/>
                  </a:lnTo>
                  <a:lnTo>
                    <a:pt x="280" y="104"/>
                  </a:lnTo>
                  <a:lnTo>
                    <a:pt x="282" y="94"/>
                  </a:lnTo>
                  <a:lnTo>
                    <a:pt x="284" y="82"/>
                  </a:lnTo>
                  <a:lnTo>
                    <a:pt x="284" y="82"/>
                  </a:lnTo>
                  <a:lnTo>
                    <a:pt x="282" y="70"/>
                  </a:lnTo>
                  <a:lnTo>
                    <a:pt x="280" y="60"/>
                  </a:lnTo>
                  <a:lnTo>
                    <a:pt x="274" y="50"/>
                  </a:lnTo>
                  <a:lnTo>
                    <a:pt x="268" y="42"/>
                  </a:lnTo>
                  <a:lnTo>
                    <a:pt x="258" y="36"/>
                  </a:lnTo>
                  <a:lnTo>
                    <a:pt x="250" y="30"/>
                  </a:lnTo>
                  <a:lnTo>
                    <a:pt x="238" y="28"/>
                  </a:lnTo>
                  <a:lnTo>
                    <a:pt x="228" y="26"/>
                  </a:lnTo>
                  <a:lnTo>
                    <a:pt x="228" y="26"/>
                  </a:lnTo>
                  <a:lnTo>
                    <a:pt x="216" y="28"/>
                  </a:lnTo>
                  <a:lnTo>
                    <a:pt x="206" y="30"/>
                  </a:lnTo>
                  <a:lnTo>
                    <a:pt x="196" y="36"/>
                  </a:lnTo>
                  <a:lnTo>
                    <a:pt x="188" y="42"/>
                  </a:lnTo>
                  <a:lnTo>
                    <a:pt x="182" y="50"/>
                  </a:lnTo>
                  <a:lnTo>
                    <a:pt x="176" y="60"/>
                  </a:lnTo>
                  <a:lnTo>
                    <a:pt x="174" y="70"/>
                  </a:lnTo>
                  <a:lnTo>
                    <a:pt x="172" y="80"/>
                  </a:lnTo>
                  <a:lnTo>
                    <a:pt x="172" y="80"/>
                  </a:lnTo>
                  <a:lnTo>
                    <a:pt x="174" y="96"/>
                  </a:lnTo>
                  <a:lnTo>
                    <a:pt x="174" y="104"/>
                  </a:lnTo>
                  <a:lnTo>
                    <a:pt x="172" y="110"/>
                  </a:lnTo>
                  <a:lnTo>
                    <a:pt x="172" y="110"/>
                  </a:lnTo>
                  <a:lnTo>
                    <a:pt x="150" y="128"/>
                  </a:lnTo>
                  <a:lnTo>
                    <a:pt x="100" y="190"/>
                  </a:lnTo>
                  <a:lnTo>
                    <a:pt x="100" y="190"/>
                  </a:lnTo>
                  <a:lnTo>
                    <a:pt x="88" y="206"/>
                  </a:lnTo>
                  <a:lnTo>
                    <a:pt x="76" y="224"/>
                  </a:lnTo>
                  <a:lnTo>
                    <a:pt x="56" y="264"/>
                  </a:lnTo>
                  <a:lnTo>
                    <a:pt x="38" y="304"/>
                  </a:lnTo>
                  <a:lnTo>
                    <a:pt x="24" y="346"/>
                  </a:lnTo>
                  <a:lnTo>
                    <a:pt x="14" y="388"/>
                  </a:lnTo>
                  <a:lnTo>
                    <a:pt x="6" y="424"/>
                  </a:lnTo>
                  <a:lnTo>
                    <a:pt x="2" y="458"/>
                  </a:lnTo>
                  <a:lnTo>
                    <a:pt x="0" y="486"/>
                  </a:lnTo>
                  <a:lnTo>
                    <a:pt x="0" y="486"/>
                  </a:lnTo>
                  <a:lnTo>
                    <a:pt x="2" y="526"/>
                  </a:lnTo>
                  <a:lnTo>
                    <a:pt x="2" y="526"/>
                  </a:lnTo>
                  <a:lnTo>
                    <a:pt x="40" y="526"/>
                  </a:lnTo>
                  <a:lnTo>
                    <a:pt x="40" y="526"/>
                  </a:lnTo>
                  <a:lnTo>
                    <a:pt x="34" y="580"/>
                  </a:lnTo>
                  <a:lnTo>
                    <a:pt x="32" y="652"/>
                  </a:lnTo>
                  <a:lnTo>
                    <a:pt x="110" y="650"/>
                  </a:lnTo>
                  <a:lnTo>
                    <a:pt x="110" y="650"/>
                  </a:lnTo>
                  <a:lnTo>
                    <a:pt x="116" y="646"/>
                  </a:lnTo>
                  <a:lnTo>
                    <a:pt x="116" y="644"/>
                  </a:lnTo>
                  <a:lnTo>
                    <a:pt x="116" y="642"/>
                  </a:lnTo>
                  <a:lnTo>
                    <a:pt x="112" y="638"/>
                  </a:lnTo>
                  <a:lnTo>
                    <a:pt x="104" y="634"/>
                  </a:lnTo>
                  <a:lnTo>
                    <a:pt x="84" y="626"/>
                  </a:lnTo>
                  <a:lnTo>
                    <a:pt x="74" y="622"/>
                  </a:lnTo>
                  <a:lnTo>
                    <a:pt x="70" y="618"/>
                  </a:lnTo>
                  <a:lnTo>
                    <a:pt x="70" y="618"/>
                  </a:lnTo>
                  <a:lnTo>
                    <a:pt x="74" y="598"/>
                  </a:lnTo>
                  <a:lnTo>
                    <a:pt x="80" y="576"/>
                  </a:lnTo>
                  <a:lnTo>
                    <a:pt x="88" y="552"/>
                  </a:lnTo>
                  <a:lnTo>
                    <a:pt x="94" y="526"/>
                  </a:lnTo>
                  <a:lnTo>
                    <a:pt x="120" y="526"/>
                  </a:lnTo>
                  <a:lnTo>
                    <a:pt x="120" y="526"/>
                  </a:lnTo>
                  <a:lnTo>
                    <a:pt x="136" y="574"/>
                  </a:lnTo>
                  <a:lnTo>
                    <a:pt x="152" y="620"/>
                  </a:lnTo>
                  <a:lnTo>
                    <a:pt x="152" y="620"/>
                  </a:lnTo>
                  <a:lnTo>
                    <a:pt x="156" y="628"/>
                  </a:lnTo>
                  <a:lnTo>
                    <a:pt x="156" y="634"/>
                  </a:lnTo>
                  <a:lnTo>
                    <a:pt x="158" y="642"/>
                  </a:lnTo>
                  <a:lnTo>
                    <a:pt x="162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30" y="650"/>
                  </a:lnTo>
                  <a:lnTo>
                    <a:pt x="278" y="650"/>
                  </a:lnTo>
                  <a:lnTo>
                    <a:pt x="312" y="650"/>
                  </a:lnTo>
                  <a:lnTo>
                    <a:pt x="330" y="648"/>
                  </a:lnTo>
                  <a:lnTo>
                    <a:pt x="330" y="648"/>
                  </a:lnTo>
                  <a:lnTo>
                    <a:pt x="334" y="646"/>
                  </a:lnTo>
                  <a:lnTo>
                    <a:pt x="336" y="644"/>
                  </a:lnTo>
                  <a:lnTo>
                    <a:pt x="334" y="638"/>
                  </a:lnTo>
                  <a:lnTo>
                    <a:pt x="334" y="638"/>
                  </a:lnTo>
                  <a:lnTo>
                    <a:pt x="332" y="636"/>
                  </a:lnTo>
                  <a:lnTo>
                    <a:pt x="326" y="632"/>
                  </a:lnTo>
                  <a:lnTo>
                    <a:pt x="314" y="628"/>
                  </a:lnTo>
                  <a:lnTo>
                    <a:pt x="304" y="622"/>
                  </a:lnTo>
                  <a:lnTo>
                    <a:pt x="298" y="618"/>
                  </a:lnTo>
                  <a:lnTo>
                    <a:pt x="298" y="618"/>
                  </a:lnTo>
                  <a:lnTo>
                    <a:pt x="306" y="580"/>
                  </a:lnTo>
                  <a:lnTo>
                    <a:pt x="312" y="544"/>
                  </a:lnTo>
                  <a:lnTo>
                    <a:pt x="316" y="492"/>
                  </a:lnTo>
                  <a:lnTo>
                    <a:pt x="316" y="492"/>
                  </a:lnTo>
                  <a:lnTo>
                    <a:pt x="334" y="540"/>
                  </a:lnTo>
                  <a:lnTo>
                    <a:pt x="344" y="570"/>
                  </a:lnTo>
                  <a:lnTo>
                    <a:pt x="354" y="604"/>
                  </a:lnTo>
                  <a:lnTo>
                    <a:pt x="354" y="604"/>
                  </a:lnTo>
                  <a:lnTo>
                    <a:pt x="358" y="626"/>
                  </a:lnTo>
                  <a:lnTo>
                    <a:pt x="362" y="648"/>
                  </a:lnTo>
                  <a:lnTo>
                    <a:pt x="442" y="650"/>
                  </a:lnTo>
                  <a:lnTo>
                    <a:pt x="442" y="650"/>
                  </a:lnTo>
                  <a:lnTo>
                    <a:pt x="448" y="648"/>
                  </a:lnTo>
                  <a:lnTo>
                    <a:pt x="450" y="644"/>
                  </a:lnTo>
                  <a:lnTo>
                    <a:pt x="450" y="642"/>
                  </a:lnTo>
                  <a:lnTo>
                    <a:pt x="450" y="642"/>
                  </a:lnTo>
                  <a:lnTo>
                    <a:pt x="448" y="638"/>
                  </a:lnTo>
                  <a:lnTo>
                    <a:pt x="444" y="634"/>
                  </a:lnTo>
                  <a:lnTo>
                    <a:pt x="430" y="628"/>
                  </a:lnTo>
                  <a:lnTo>
                    <a:pt x="406" y="622"/>
                  </a:lnTo>
                  <a:lnTo>
                    <a:pt x="406" y="622"/>
                  </a:lnTo>
                  <a:lnTo>
                    <a:pt x="404" y="616"/>
                  </a:lnTo>
                  <a:lnTo>
                    <a:pt x="402" y="610"/>
                  </a:lnTo>
                  <a:lnTo>
                    <a:pt x="402" y="610"/>
                  </a:lnTo>
                  <a:lnTo>
                    <a:pt x="400" y="582"/>
                  </a:lnTo>
                  <a:lnTo>
                    <a:pt x="394" y="554"/>
                  </a:lnTo>
                  <a:lnTo>
                    <a:pt x="384" y="500"/>
                  </a:lnTo>
                  <a:lnTo>
                    <a:pt x="384" y="500"/>
                  </a:lnTo>
                  <a:lnTo>
                    <a:pt x="374" y="448"/>
                  </a:lnTo>
                  <a:lnTo>
                    <a:pt x="364" y="396"/>
                  </a:lnTo>
                  <a:lnTo>
                    <a:pt x="364" y="396"/>
                  </a:lnTo>
                  <a:lnTo>
                    <a:pt x="362" y="370"/>
                  </a:lnTo>
                  <a:lnTo>
                    <a:pt x="362" y="344"/>
                  </a:lnTo>
                  <a:lnTo>
                    <a:pt x="364" y="320"/>
                  </a:lnTo>
                  <a:lnTo>
                    <a:pt x="368" y="298"/>
                  </a:lnTo>
                  <a:lnTo>
                    <a:pt x="368" y="298"/>
                  </a:lnTo>
                  <a:lnTo>
                    <a:pt x="376" y="276"/>
                  </a:lnTo>
                  <a:lnTo>
                    <a:pt x="384" y="256"/>
                  </a:lnTo>
                  <a:lnTo>
                    <a:pt x="394" y="234"/>
                  </a:lnTo>
                  <a:lnTo>
                    <a:pt x="408" y="214"/>
                  </a:lnTo>
                  <a:lnTo>
                    <a:pt x="408" y="214"/>
                  </a:lnTo>
                  <a:lnTo>
                    <a:pt x="414" y="210"/>
                  </a:lnTo>
                  <a:lnTo>
                    <a:pt x="420" y="212"/>
                  </a:lnTo>
                  <a:lnTo>
                    <a:pt x="424" y="216"/>
                  </a:lnTo>
                  <a:lnTo>
                    <a:pt x="428" y="222"/>
                  </a:lnTo>
                  <a:lnTo>
                    <a:pt x="428" y="222"/>
                  </a:lnTo>
                  <a:lnTo>
                    <a:pt x="452" y="252"/>
                  </a:lnTo>
                  <a:lnTo>
                    <a:pt x="480" y="284"/>
                  </a:lnTo>
                  <a:lnTo>
                    <a:pt x="508" y="312"/>
                  </a:lnTo>
                  <a:lnTo>
                    <a:pt x="540" y="336"/>
                  </a:lnTo>
                  <a:lnTo>
                    <a:pt x="540" y="336"/>
                  </a:lnTo>
                  <a:lnTo>
                    <a:pt x="538" y="338"/>
                  </a:lnTo>
                  <a:lnTo>
                    <a:pt x="538" y="338"/>
                  </a:lnTo>
                  <a:lnTo>
                    <a:pt x="536" y="344"/>
                  </a:lnTo>
                  <a:lnTo>
                    <a:pt x="534" y="352"/>
                  </a:lnTo>
                  <a:lnTo>
                    <a:pt x="548" y="354"/>
                  </a:lnTo>
                  <a:lnTo>
                    <a:pt x="548" y="354"/>
                  </a:lnTo>
                  <a:lnTo>
                    <a:pt x="550" y="346"/>
                  </a:lnTo>
                  <a:lnTo>
                    <a:pt x="550" y="346"/>
                  </a:lnTo>
                  <a:lnTo>
                    <a:pt x="552" y="346"/>
                  </a:lnTo>
                  <a:lnTo>
                    <a:pt x="552" y="346"/>
                  </a:lnTo>
                  <a:lnTo>
                    <a:pt x="564" y="354"/>
                  </a:lnTo>
                  <a:lnTo>
                    <a:pt x="574" y="358"/>
                  </a:lnTo>
                  <a:lnTo>
                    <a:pt x="574" y="358"/>
                  </a:lnTo>
                  <a:lnTo>
                    <a:pt x="574" y="358"/>
                  </a:lnTo>
                  <a:lnTo>
                    <a:pt x="524" y="646"/>
                  </a:lnTo>
                  <a:lnTo>
                    <a:pt x="540" y="650"/>
                  </a:lnTo>
                  <a:lnTo>
                    <a:pt x="588" y="360"/>
                  </a:lnTo>
                  <a:lnTo>
                    <a:pt x="588" y="360"/>
                  </a:lnTo>
                  <a:lnTo>
                    <a:pt x="594" y="356"/>
                  </a:lnTo>
                  <a:lnTo>
                    <a:pt x="600" y="352"/>
                  </a:lnTo>
                  <a:lnTo>
                    <a:pt x="600" y="352"/>
                  </a:lnTo>
                  <a:lnTo>
                    <a:pt x="602" y="348"/>
                  </a:lnTo>
                  <a:lnTo>
                    <a:pt x="602" y="342"/>
                  </a:lnTo>
                  <a:lnTo>
                    <a:pt x="598" y="336"/>
                  </a:lnTo>
                  <a:lnTo>
                    <a:pt x="588" y="328"/>
                  </a:lnTo>
                  <a:lnTo>
                    <a:pt x="588" y="328"/>
                  </a:lnTo>
                  <a:lnTo>
                    <a:pt x="570" y="314"/>
                  </a:lnTo>
                  <a:lnTo>
                    <a:pt x="552" y="298"/>
                  </a:lnTo>
                  <a:lnTo>
                    <a:pt x="518" y="260"/>
                  </a:lnTo>
                  <a:lnTo>
                    <a:pt x="518" y="260"/>
                  </a:lnTo>
                  <a:lnTo>
                    <a:pt x="500" y="238"/>
                  </a:lnTo>
                  <a:lnTo>
                    <a:pt x="486" y="214"/>
                  </a:lnTo>
                  <a:lnTo>
                    <a:pt x="472" y="190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58" y="148"/>
                  </a:lnTo>
                  <a:lnTo>
                    <a:pt x="450" y="134"/>
                  </a:lnTo>
                  <a:lnTo>
                    <a:pt x="446" y="118"/>
                  </a:lnTo>
                  <a:lnTo>
                    <a:pt x="444" y="110"/>
                  </a:lnTo>
                  <a:lnTo>
                    <a:pt x="446" y="102"/>
                  </a:lnTo>
                  <a:lnTo>
                    <a:pt x="446" y="102"/>
                  </a:lnTo>
                  <a:lnTo>
                    <a:pt x="448" y="98"/>
                  </a:lnTo>
                  <a:lnTo>
                    <a:pt x="448" y="98"/>
                  </a:lnTo>
                  <a:lnTo>
                    <a:pt x="460" y="100"/>
                  </a:lnTo>
                  <a:lnTo>
                    <a:pt x="460" y="100"/>
                  </a:lnTo>
                  <a:lnTo>
                    <a:pt x="470" y="100"/>
                  </a:lnTo>
                  <a:lnTo>
                    <a:pt x="480" y="98"/>
                  </a:lnTo>
                  <a:lnTo>
                    <a:pt x="490" y="94"/>
                  </a:lnTo>
                  <a:lnTo>
                    <a:pt x="498" y="90"/>
                  </a:lnTo>
                  <a:lnTo>
                    <a:pt x="504" y="82"/>
                  </a:lnTo>
                  <a:lnTo>
                    <a:pt x="510" y="72"/>
                  </a:lnTo>
                  <a:lnTo>
                    <a:pt x="514" y="6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40"/>
                  </a:lnTo>
                  <a:lnTo>
                    <a:pt x="510" y="32"/>
                  </a:lnTo>
                  <a:lnTo>
                    <a:pt x="506" y="22"/>
                  </a:lnTo>
                  <a:lnTo>
                    <a:pt x="498" y="14"/>
                  </a:lnTo>
                  <a:lnTo>
                    <a:pt x="490" y="8"/>
                  </a:lnTo>
                  <a:lnTo>
                    <a:pt x="482" y="4"/>
                  </a:lnTo>
                  <a:lnTo>
                    <a:pt x="472" y="0"/>
                  </a:lnTo>
                  <a:lnTo>
                    <a:pt x="462" y="0"/>
                  </a:lnTo>
                  <a:lnTo>
                    <a:pt x="462" y="0"/>
                  </a:lnTo>
                  <a:close/>
                  <a:moveTo>
                    <a:pt x="182" y="284"/>
                  </a:moveTo>
                  <a:lnTo>
                    <a:pt x="182" y="284"/>
                  </a:lnTo>
                  <a:lnTo>
                    <a:pt x="184" y="284"/>
                  </a:lnTo>
                  <a:lnTo>
                    <a:pt x="188" y="286"/>
                  </a:lnTo>
                  <a:lnTo>
                    <a:pt x="196" y="294"/>
                  </a:lnTo>
                  <a:lnTo>
                    <a:pt x="196" y="294"/>
                  </a:lnTo>
                  <a:lnTo>
                    <a:pt x="204" y="302"/>
                  </a:lnTo>
                  <a:lnTo>
                    <a:pt x="214" y="308"/>
                  </a:lnTo>
                  <a:lnTo>
                    <a:pt x="226" y="314"/>
                  </a:lnTo>
                  <a:lnTo>
                    <a:pt x="232" y="316"/>
                  </a:lnTo>
                  <a:lnTo>
                    <a:pt x="238" y="316"/>
                  </a:lnTo>
                  <a:lnTo>
                    <a:pt x="238" y="316"/>
                  </a:lnTo>
                  <a:lnTo>
                    <a:pt x="238" y="356"/>
                  </a:lnTo>
                  <a:lnTo>
                    <a:pt x="238" y="356"/>
                  </a:lnTo>
                  <a:lnTo>
                    <a:pt x="242" y="382"/>
                  </a:lnTo>
                  <a:lnTo>
                    <a:pt x="248" y="414"/>
                  </a:lnTo>
                  <a:lnTo>
                    <a:pt x="252" y="446"/>
                  </a:lnTo>
                  <a:lnTo>
                    <a:pt x="254" y="476"/>
                  </a:lnTo>
                  <a:lnTo>
                    <a:pt x="254" y="476"/>
                  </a:lnTo>
                  <a:lnTo>
                    <a:pt x="254" y="508"/>
                  </a:lnTo>
                  <a:lnTo>
                    <a:pt x="250" y="546"/>
                  </a:lnTo>
                  <a:lnTo>
                    <a:pt x="246" y="584"/>
                  </a:lnTo>
                  <a:lnTo>
                    <a:pt x="240" y="618"/>
                  </a:lnTo>
                  <a:lnTo>
                    <a:pt x="240" y="618"/>
                  </a:lnTo>
                  <a:lnTo>
                    <a:pt x="236" y="630"/>
                  </a:lnTo>
                  <a:lnTo>
                    <a:pt x="232" y="632"/>
                  </a:lnTo>
                  <a:lnTo>
                    <a:pt x="228" y="634"/>
                  </a:lnTo>
                  <a:lnTo>
                    <a:pt x="228" y="634"/>
                  </a:lnTo>
                  <a:lnTo>
                    <a:pt x="226" y="632"/>
                  </a:lnTo>
                  <a:lnTo>
                    <a:pt x="226" y="632"/>
                  </a:lnTo>
                  <a:lnTo>
                    <a:pt x="186" y="616"/>
                  </a:lnTo>
                  <a:lnTo>
                    <a:pt x="186" y="616"/>
                  </a:lnTo>
                  <a:lnTo>
                    <a:pt x="178" y="574"/>
                  </a:lnTo>
                  <a:lnTo>
                    <a:pt x="168" y="526"/>
                  </a:lnTo>
                  <a:lnTo>
                    <a:pt x="168" y="526"/>
                  </a:lnTo>
                  <a:lnTo>
                    <a:pt x="174" y="526"/>
                  </a:lnTo>
                  <a:lnTo>
                    <a:pt x="182" y="524"/>
                  </a:lnTo>
                  <a:lnTo>
                    <a:pt x="182" y="524"/>
                  </a:lnTo>
                  <a:lnTo>
                    <a:pt x="168" y="456"/>
                  </a:lnTo>
                  <a:lnTo>
                    <a:pt x="164" y="428"/>
                  </a:lnTo>
                  <a:lnTo>
                    <a:pt x="160" y="404"/>
                  </a:lnTo>
                  <a:lnTo>
                    <a:pt x="160" y="380"/>
                  </a:lnTo>
                  <a:lnTo>
                    <a:pt x="160" y="356"/>
                  </a:lnTo>
                  <a:lnTo>
                    <a:pt x="164" y="328"/>
                  </a:lnTo>
                  <a:lnTo>
                    <a:pt x="170" y="296"/>
                  </a:lnTo>
                  <a:lnTo>
                    <a:pt x="170" y="296"/>
                  </a:lnTo>
                  <a:lnTo>
                    <a:pt x="176" y="288"/>
                  </a:lnTo>
                  <a:lnTo>
                    <a:pt x="178" y="284"/>
                  </a:lnTo>
                  <a:lnTo>
                    <a:pt x="182" y="284"/>
                  </a:lnTo>
                  <a:lnTo>
                    <a:pt x="182" y="28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541" y="0"/>
            <a:ext cx="1144458" cy="35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8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57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46" r:id="rId2"/>
    <p:sldLayoutId id="2147483747" r:id="rId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10" y="875593"/>
            <a:ext cx="3855570" cy="5452212"/>
          </a:xfrm>
          <a:prstGeom prst="rect">
            <a:avLst/>
          </a:prstGeom>
        </p:spPr>
      </p:pic>
      <p:sp>
        <p:nvSpPr>
          <p:cNvPr id="173" name="TextBox 56">
            <a:extLst>
              <a:ext uri="{FF2B5EF4-FFF2-40B4-BE49-F238E27FC236}">
                <a16:creationId xmlns:a16="http://schemas.microsoft.com/office/drawing/2014/main" id="{2678FFF3-06BD-45AD-ACC8-430F9647A990}"/>
              </a:ext>
            </a:extLst>
          </p:cNvPr>
          <p:cNvSpPr txBox="1"/>
          <p:nvPr/>
        </p:nvSpPr>
        <p:spPr>
          <a:xfrm>
            <a:off x="205836" y="346304"/>
            <a:ext cx="5227085" cy="402525"/>
          </a:xfrm>
          <a:prstGeom prst="rect">
            <a:avLst/>
          </a:prstGeom>
          <a:noFill/>
        </p:spPr>
        <p:txBody>
          <a:bodyPr wrap="square" lIns="93829" tIns="46916" rIns="93829" bIns="46916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2000" b="1" dirty="0" smtClean="0">
                <a:ln>
                  <a:solidFill>
                    <a:srgbClr val="4B7246"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대전 노후계획도시 </a:t>
            </a:r>
            <a:r>
              <a:rPr kumimoji="1" lang="en-US" altLang="ko-KR" sz="2000" b="1" dirty="0" smtClean="0">
                <a:ln>
                  <a:solidFill>
                    <a:srgbClr val="4B7246"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kumimoji="1" lang="ko-KR" altLang="en-US" sz="2000" b="1" dirty="0" smtClean="0">
                <a:ln>
                  <a:solidFill>
                    <a:srgbClr val="4B7246"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단일</a:t>
            </a:r>
            <a:r>
              <a:rPr kumimoji="1" lang="en-US" altLang="ko-KR" sz="2000" b="1" dirty="0" smtClean="0">
                <a:ln>
                  <a:solidFill>
                    <a:srgbClr val="4B7246"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r>
              <a:rPr kumimoji="1" lang="ko-KR" altLang="en-US" sz="2000" b="1" dirty="0" err="1" smtClean="0">
                <a:ln>
                  <a:solidFill>
                    <a:srgbClr val="4B7246"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대상구역</a:t>
            </a:r>
            <a:endParaRPr kumimoji="1" lang="ko-KR" altLang="en-US" sz="2000" b="1" spc="0" dirty="0">
              <a:ln>
                <a:solidFill>
                  <a:srgbClr val="4B7246">
                    <a:alpha val="0"/>
                  </a:srgbClr>
                </a:solidFill>
              </a:ln>
              <a:solidFill>
                <a:srgbClr val="FFFF00"/>
              </a:solidFill>
              <a:effectLst>
                <a:outerShdw blurRad="50800" dist="101600" dir="2700000" algn="tl" rotWithShape="0">
                  <a:prstClr val="black">
                    <a:alpha val="40000"/>
                  </a:prst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14" name="TextBox 56">
            <a:extLst>
              <a:ext uri="{FF2B5EF4-FFF2-40B4-BE49-F238E27FC236}">
                <a16:creationId xmlns:a16="http://schemas.microsoft.com/office/drawing/2014/main" id="{2678FFF3-06BD-45AD-ACC8-430F9647A990}"/>
              </a:ext>
            </a:extLst>
          </p:cNvPr>
          <p:cNvSpPr txBox="1"/>
          <p:nvPr/>
        </p:nvSpPr>
        <p:spPr>
          <a:xfrm>
            <a:off x="205836" y="19289"/>
            <a:ext cx="5227085" cy="310192"/>
          </a:xfrm>
          <a:prstGeom prst="rect">
            <a:avLst/>
          </a:prstGeom>
          <a:noFill/>
        </p:spPr>
        <p:txBody>
          <a:bodyPr wrap="square" lIns="93829" tIns="46916" rIns="93829" bIns="46916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1400" b="1" dirty="0" smtClean="0">
                <a:ln>
                  <a:solidFill>
                    <a:srgbClr val="4B7246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노후계획도시 현황</a:t>
            </a:r>
            <a:endParaRPr kumimoji="1" lang="ko-KR" altLang="en-US" sz="1400" b="1" spc="0" dirty="0">
              <a:ln>
                <a:solidFill>
                  <a:srgbClr val="4B7246">
                    <a:alpha val="0"/>
                  </a:srgb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247650" y="346733"/>
            <a:ext cx="3493083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4686907" y="2300458"/>
            <a:ext cx="723894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대덕구</a:t>
            </a:r>
            <a:endParaRPr lang="en-US" altLang="ko-KR" sz="1050" dirty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3647785" y="2693479"/>
            <a:ext cx="723894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유성구</a:t>
            </a:r>
            <a:endParaRPr lang="en-US" altLang="ko-KR" sz="1050" dirty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3440274" y="4494402"/>
            <a:ext cx="723894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서구</a:t>
            </a:r>
            <a:endParaRPr lang="en-US" altLang="ko-KR" sz="1050" dirty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4268084" y="4156047"/>
            <a:ext cx="723894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중</a:t>
            </a: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구</a:t>
            </a:r>
            <a:endParaRPr lang="en-US" altLang="ko-KR" sz="1050" dirty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4991961" y="3716750"/>
            <a:ext cx="723894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동구</a:t>
            </a:r>
            <a:endParaRPr lang="en-US" altLang="ko-KR" sz="1050" dirty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aphicFrame>
        <p:nvGraphicFramePr>
          <p:cNvPr id="215" name="표 2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095185"/>
              </p:ext>
            </p:extLst>
          </p:nvPr>
        </p:nvGraphicFramePr>
        <p:xfrm>
          <a:off x="5928838" y="1043793"/>
          <a:ext cx="3098715" cy="219128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84202">
                  <a:extLst>
                    <a:ext uri="{9D8B030D-6E8A-4147-A177-3AD203B41FA5}">
                      <a16:colId xmlns:a16="http://schemas.microsoft.com/office/drawing/2014/main" val="768848356"/>
                    </a:ext>
                  </a:extLst>
                </a:gridCol>
                <a:gridCol w="771338">
                  <a:extLst>
                    <a:ext uri="{9D8B030D-6E8A-4147-A177-3AD203B41FA5}">
                      <a16:colId xmlns:a16="http://schemas.microsoft.com/office/drawing/2014/main" val="2779467680"/>
                    </a:ext>
                  </a:extLst>
                </a:gridCol>
                <a:gridCol w="929294">
                  <a:extLst>
                    <a:ext uri="{9D8B030D-6E8A-4147-A177-3AD203B41FA5}">
                      <a16:colId xmlns:a16="http://schemas.microsoft.com/office/drawing/2014/main" val="2062390476"/>
                    </a:ext>
                  </a:extLst>
                </a:gridCol>
                <a:gridCol w="813881">
                  <a:extLst>
                    <a:ext uri="{9D8B030D-6E8A-4147-A177-3AD203B41FA5}">
                      <a16:colId xmlns:a16="http://schemas.microsoft.com/office/drawing/2014/main" val="307862191"/>
                    </a:ext>
                  </a:extLst>
                </a:gridCol>
              </a:tblGrid>
              <a:tr h="27391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지 구 명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2428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6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BE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면적</a:t>
                      </a: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천㎡</a:t>
                      </a: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)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24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준공년도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24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052162"/>
                  </a:ext>
                </a:extLst>
              </a:tr>
              <a:tr h="27391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서구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둔산</a:t>
                      </a:r>
                      <a:r>
                        <a:rPr lang="en-US" altLang="ko-KR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</a:t>
                      </a:r>
                      <a:endParaRPr lang="ko-KR" altLang="en-US" sz="1100" kern="1200"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7,451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1994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604957"/>
                  </a:ext>
                </a:extLst>
              </a:tr>
              <a:tr h="2739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둔산</a:t>
                      </a:r>
                      <a:r>
                        <a:rPr lang="en-US" altLang="ko-KR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2</a:t>
                      </a:r>
                      <a:endParaRPr lang="ko-KR" altLang="en-US" sz="1100" kern="1200"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1,253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1994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946379"/>
                  </a:ext>
                </a:extLst>
              </a:tr>
              <a:tr h="27391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대덕구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법동</a:t>
                      </a:r>
                      <a:endParaRPr lang="ko-KR" altLang="en-US" sz="1100" kern="1200"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502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1993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889387"/>
                  </a:ext>
                </a:extLst>
              </a:tr>
              <a:tr h="273910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E0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송촌</a:t>
                      </a:r>
                      <a:endParaRPr lang="ko-KR" altLang="en-US" sz="1100" kern="1200"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1,009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1999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348819"/>
                  </a:ext>
                </a:extLst>
              </a:tr>
              <a:tr h="2739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중리</a:t>
                      </a:r>
                      <a:r>
                        <a:rPr lang="en-US" altLang="ko-KR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</a:t>
                      </a:r>
                      <a:endParaRPr lang="ko-KR" altLang="en-US" sz="1100" kern="1200"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872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1987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0961650"/>
                  </a:ext>
                </a:extLst>
              </a:tr>
              <a:tr h="2739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350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중리</a:t>
                      </a:r>
                      <a:r>
                        <a:rPr lang="en-US" altLang="ko-KR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2</a:t>
                      </a:r>
                      <a:endParaRPr lang="ko-KR" altLang="en-US" sz="1100" kern="1200"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79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1987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393611"/>
                  </a:ext>
                </a:extLst>
              </a:tr>
              <a:tr h="2739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ko-KR" altLang="en-US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유성구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350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ko-KR" altLang="en-US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노은</a:t>
                      </a:r>
                      <a:r>
                        <a:rPr lang="en-US" altLang="ko-KR" sz="1100" kern="1200" smtClean="0"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</a:t>
                      </a:r>
                      <a:endParaRPr lang="ko-KR" altLang="en-US" sz="1100" kern="1200"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1,968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72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ko-KR" sz="1100" b="0" i="0" u="none" strike="noStrike" kern="1200" cap="none" spc="0" normalizeH="0" baseline="0" smtClean="0">
                          <a:ln>
                            <a:solidFill>
                              <a:prstClr val="black">
                                <a:lumMod val="75000"/>
                                <a:lumOff val="25000"/>
                                <a:alpha val="0"/>
                              </a:prst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2002</a:t>
                      </a:r>
                      <a:endParaRPr kumimoji="0" lang="ko-KR" altLang="en-US" sz="1100" b="0" i="0" u="none" strike="noStrike" kern="1200" cap="none" spc="0" normalizeH="0" baseline="0">
                        <a:ln>
                          <a:solidFill>
                            <a:prstClr val="black">
                              <a:lumMod val="75000"/>
                              <a:lumOff val="25000"/>
                              <a:alpha val="0"/>
                            </a:prstClr>
                          </a:solidFill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266299"/>
                  </a:ext>
                </a:extLst>
              </a:tr>
            </a:tbl>
          </a:graphicData>
        </a:graphic>
      </p:graphicFrame>
      <p:sp>
        <p:nvSpPr>
          <p:cNvPr id="13" name="자유형 12"/>
          <p:cNvSpPr/>
          <p:nvPr/>
        </p:nvSpPr>
        <p:spPr>
          <a:xfrm flipV="1">
            <a:off x="2260122" y="3478113"/>
            <a:ext cx="2113470" cy="1737072"/>
          </a:xfrm>
          <a:custGeom>
            <a:avLst/>
            <a:gdLst>
              <a:gd name="connsiteX0" fmla="*/ 1147313 w 1147313"/>
              <a:gd name="connsiteY0" fmla="*/ 2018582 h 2018582"/>
              <a:gd name="connsiteX1" fmla="*/ 1147313 w 1147313"/>
              <a:gd name="connsiteY1" fmla="*/ 0 h 2018582"/>
              <a:gd name="connsiteX2" fmla="*/ 0 w 1147313"/>
              <a:gd name="connsiteY2" fmla="*/ 0 h 201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7313" h="2018582">
                <a:moveTo>
                  <a:pt x="1147313" y="2018582"/>
                </a:moveTo>
                <a:lnTo>
                  <a:pt x="1147313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solid"/>
            <a:headEnd type="oval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 13"/>
          <p:cNvSpPr/>
          <p:nvPr/>
        </p:nvSpPr>
        <p:spPr>
          <a:xfrm flipH="1" flipV="1">
            <a:off x="4916561" y="3286664"/>
            <a:ext cx="1812499" cy="1903357"/>
          </a:xfrm>
          <a:custGeom>
            <a:avLst/>
            <a:gdLst>
              <a:gd name="connsiteX0" fmla="*/ 1147313 w 1147313"/>
              <a:gd name="connsiteY0" fmla="*/ 2018582 h 2018582"/>
              <a:gd name="connsiteX1" fmla="*/ 1147313 w 1147313"/>
              <a:gd name="connsiteY1" fmla="*/ 0 h 2018582"/>
              <a:gd name="connsiteX2" fmla="*/ 0 w 1147313"/>
              <a:gd name="connsiteY2" fmla="*/ 0 h 201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7313" h="2018582">
                <a:moveTo>
                  <a:pt x="1147313" y="2018582"/>
                </a:moveTo>
                <a:lnTo>
                  <a:pt x="1147313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solid"/>
            <a:headEnd type="oval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자유형 2"/>
          <p:cNvSpPr/>
          <p:nvPr/>
        </p:nvSpPr>
        <p:spPr>
          <a:xfrm>
            <a:off x="2260122" y="2077345"/>
            <a:ext cx="1273654" cy="1091101"/>
          </a:xfrm>
          <a:custGeom>
            <a:avLst/>
            <a:gdLst>
              <a:gd name="connsiteX0" fmla="*/ 1147313 w 1147313"/>
              <a:gd name="connsiteY0" fmla="*/ 2018582 h 2018582"/>
              <a:gd name="connsiteX1" fmla="*/ 1147313 w 1147313"/>
              <a:gd name="connsiteY1" fmla="*/ 0 h 2018582"/>
              <a:gd name="connsiteX2" fmla="*/ 0 w 1147313"/>
              <a:gd name="connsiteY2" fmla="*/ 0 h 201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7313" h="2018582">
                <a:moveTo>
                  <a:pt x="1147313" y="2018582"/>
                </a:moveTo>
                <a:lnTo>
                  <a:pt x="1147313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solid"/>
            <a:headEnd type="oval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" y="1043796"/>
            <a:ext cx="3098715" cy="2191278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140333" y="1091662"/>
            <a:ext cx="1656184" cy="353943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pPr marL="0" marR="0" lvl="0" indent="0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노은</a:t>
            </a:r>
            <a:r>
              <a:rPr lang="en-US" altLang="ko-KR" sz="12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2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지구</a:t>
            </a:r>
            <a:endParaRPr lang="en-US" altLang="ko-KR" sz="1200">
              <a:ln w="9525">
                <a:solidFill>
                  <a:srgbClr val="4472C4">
                    <a:alpha val="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marR="0" lvl="0" indent="0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(1,968</a:t>
            </a:r>
            <a:r>
              <a:rPr lang="ko-KR" altLang="en-US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천㎡</a:t>
            </a:r>
            <a:r>
              <a:rPr lang="en-US" altLang="ko-KR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02</a:t>
            </a:r>
            <a:r>
              <a:rPr lang="ko-KR" altLang="en-US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r>
              <a:rPr lang="en-US" altLang="ko-KR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100" dirty="0">
              <a:ln w="9525">
                <a:solidFill>
                  <a:srgbClr val="4472C4">
                    <a:alpha val="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1172024" y="2077345"/>
            <a:ext cx="1207505" cy="30008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algn="ctr"/>
            <a:r>
              <a:rPr lang="ko-KR" altLang="en-US" sz="1050" dirty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노은</a:t>
            </a:r>
            <a:r>
              <a:rPr lang="en-US" altLang="ko-KR" sz="1050" dirty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05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지구</a:t>
            </a:r>
            <a:endParaRPr lang="en-US" altLang="ko-KR" sz="1050" dirty="0" smtClean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(1,968</a:t>
            </a:r>
            <a:r>
              <a:rPr lang="ko-KR" altLang="en-US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천㎡</a:t>
            </a:r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’02 </a:t>
            </a:r>
            <a:r>
              <a:rPr lang="ko-KR" altLang="en-US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050" dirty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" y="4072650"/>
            <a:ext cx="3098715" cy="2191278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140333" y="4115998"/>
            <a:ext cx="1656184" cy="353943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r>
              <a:rPr lang="ko-KR" altLang="en-US" sz="12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둔산</a:t>
            </a:r>
            <a:r>
              <a:rPr lang="en-US" altLang="ko-KR" sz="12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1·2</a:t>
            </a:r>
            <a:r>
              <a:rPr lang="ko-KR" altLang="en-US" sz="12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지구</a:t>
            </a:r>
            <a:endParaRPr lang="en-US" altLang="ko-KR" sz="1200">
              <a:ln w="9525">
                <a:solidFill>
                  <a:srgbClr val="4472C4">
                    <a:alpha val="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en-US" altLang="ko-KR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en-US" altLang="ko-KR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8,704</a:t>
            </a:r>
            <a:r>
              <a:rPr lang="ko-KR" altLang="en-US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</a:t>
            </a:r>
            <a:r>
              <a:rPr lang="ko-KR" altLang="en-US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㎡</a:t>
            </a:r>
            <a:r>
              <a:rPr lang="en-US" altLang="ko-KR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94</a:t>
            </a:r>
            <a:r>
              <a:rPr lang="ko-KR" altLang="en-US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r>
              <a:rPr lang="en-US" altLang="ko-KR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100" dirty="0">
              <a:ln w="9525">
                <a:solidFill>
                  <a:srgbClr val="4472C4">
                    <a:alpha val="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1660240" y="4213395"/>
            <a:ext cx="1167544" cy="30008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둔산</a:t>
            </a:r>
            <a:r>
              <a:rPr lang="en-US" altLang="ko-KR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지구</a:t>
            </a:r>
            <a:endParaRPr lang="en-US" altLang="ko-KR" sz="1050" smtClean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 algn="ctr"/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(1,253</a:t>
            </a:r>
            <a:r>
              <a:rPr lang="ko-KR" altLang="en-US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</a:t>
            </a:r>
            <a:r>
              <a:rPr lang="ko-KR" altLang="en-US" sz="90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㎡</a:t>
            </a:r>
            <a:r>
              <a:rPr lang="en-US" altLang="ko-KR" sz="90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’94 </a:t>
            </a:r>
            <a:r>
              <a:rPr lang="ko-KR" altLang="en-US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050">
              <a:ln w="9525">
                <a:solidFill>
                  <a:srgbClr val="4472C4">
                    <a:alpha val="0"/>
                  </a:srgb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1336408" y="4967412"/>
            <a:ext cx="1290101" cy="30008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둔산</a:t>
            </a:r>
            <a:r>
              <a:rPr lang="en-US" altLang="ko-KR" sz="1050" dirty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05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지구</a:t>
            </a:r>
            <a:endParaRPr lang="en-US" altLang="ko-KR" sz="1050" dirty="0" smtClean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 algn="ctr"/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(7,451</a:t>
            </a:r>
            <a:r>
              <a:rPr lang="ko-KR" altLang="en-US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</a:t>
            </a:r>
            <a:r>
              <a:rPr lang="ko-KR" altLang="en-US" sz="900" dirty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㎡</a:t>
            </a:r>
            <a:r>
              <a:rPr lang="en-US" altLang="ko-KR" sz="900" dirty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’94 </a:t>
            </a:r>
            <a:r>
              <a:rPr lang="ko-KR" altLang="en-US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050" dirty="0">
              <a:ln w="9525">
                <a:solidFill>
                  <a:srgbClr val="4472C4">
                    <a:alpha val="0"/>
                  </a:srgb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839" y="4072649"/>
            <a:ext cx="3098716" cy="2191279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5980012" y="4115998"/>
            <a:ext cx="1937185" cy="353943"/>
          </a:xfrm>
          <a:prstGeom prst="rect">
            <a:avLst/>
          </a:prstGeom>
          <a:noFill/>
          <a:effectLst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/>
          <a:p>
            <a:r>
              <a:rPr lang="ko-KR" altLang="en-US" sz="12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법동</a:t>
            </a:r>
            <a:r>
              <a:rPr lang="en-US" altLang="ko-KR" sz="12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송촌</a:t>
            </a:r>
            <a:r>
              <a:rPr lang="en-US" altLang="ko-KR" sz="12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2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중리</a:t>
            </a:r>
            <a:r>
              <a:rPr lang="en-US" altLang="ko-KR" sz="12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1·2</a:t>
            </a:r>
            <a:r>
              <a:rPr lang="ko-KR" altLang="en-US" sz="12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지구</a:t>
            </a:r>
            <a:endParaRPr lang="en-US" altLang="ko-KR" sz="1200">
              <a:ln w="9525">
                <a:solidFill>
                  <a:srgbClr val="4472C4">
                    <a:alpha val="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lang="en-US" altLang="ko-KR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en-US" altLang="ko-KR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2,462</a:t>
            </a:r>
            <a:r>
              <a:rPr lang="ko-KR" altLang="en-US" sz="1100" smtClean="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</a:t>
            </a:r>
            <a:r>
              <a:rPr lang="ko-KR" altLang="en-US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㎡</a:t>
            </a:r>
            <a:r>
              <a:rPr lang="en-US" altLang="ko-KR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87~99</a:t>
            </a:r>
            <a:r>
              <a:rPr lang="ko-KR" altLang="en-US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년</a:t>
            </a:r>
            <a:r>
              <a:rPr lang="en-US" altLang="ko-KR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1100">
                <a:ln w="9525">
                  <a:solidFill>
                    <a:srgbClr val="4472C4">
                      <a:alpha val="0"/>
                    </a:srgb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100" dirty="0">
              <a:ln w="9525">
                <a:solidFill>
                  <a:srgbClr val="4472C4">
                    <a:alpha val="0"/>
                  </a:srgb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5987365" y="4690808"/>
            <a:ext cx="1167544" cy="30008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중리</a:t>
            </a:r>
            <a:r>
              <a:rPr lang="en-US" altLang="ko-KR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지구</a:t>
            </a:r>
            <a:endParaRPr lang="en-US" altLang="ko-KR" sz="1050" smtClean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 algn="ctr"/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(79</a:t>
            </a:r>
            <a:r>
              <a:rPr lang="ko-KR" altLang="en-US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</a:t>
            </a:r>
            <a:r>
              <a:rPr lang="ko-KR" altLang="en-US" sz="90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㎡</a:t>
            </a:r>
            <a:r>
              <a:rPr lang="en-US" altLang="ko-KR" sz="90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’87 </a:t>
            </a:r>
            <a:r>
              <a:rPr lang="ko-KR" altLang="en-US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050">
              <a:ln w="9525">
                <a:solidFill>
                  <a:srgbClr val="4472C4">
                    <a:alpha val="0"/>
                  </a:srgb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6159784" y="5333459"/>
            <a:ext cx="1167544" cy="30008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중리</a:t>
            </a:r>
            <a:r>
              <a:rPr lang="en-US" altLang="ko-KR" sz="105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지구</a:t>
            </a:r>
            <a:endParaRPr lang="en-US" altLang="ko-KR" sz="1050" smtClean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 algn="ctr"/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(872</a:t>
            </a:r>
            <a:r>
              <a:rPr lang="ko-KR" altLang="en-US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</a:t>
            </a:r>
            <a:r>
              <a:rPr lang="ko-KR" altLang="en-US" sz="90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㎡</a:t>
            </a:r>
            <a:r>
              <a:rPr lang="en-US" altLang="ko-KR" sz="90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’87 </a:t>
            </a:r>
            <a:r>
              <a:rPr lang="ko-KR" altLang="en-US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050">
              <a:ln w="9525">
                <a:solidFill>
                  <a:srgbClr val="4472C4">
                    <a:alpha val="0"/>
                  </a:srgb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7665921" y="5066853"/>
            <a:ext cx="1257457" cy="30008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dirty="0" err="1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송촌지구</a:t>
            </a:r>
            <a:endParaRPr lang="en-US" altLang="ko-KR" sz="1050" dirty="0" smtClean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 algn="ctr"/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(1,009</a:t>
            </a:r>
            <a:r>
              <a:rPr lang="ko-KR" altLang="en-US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</a:t>
            </a:r>
            <a:r>
              <a:rPr lang="ko-KR" altLang="en-US" sz="900" dirty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㎡</a:t>
            </a:r>
            <a:r>
              <a:rPr lang="en-US" altLang="ko-KR" sz="900" dirty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’99 </a:t>
            </a:r>
            <a:r>
              <a:rPr lang="ko-KR" altLang="en-US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900" dirty="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050" dirty="0">
              <a:ln w="9525">
                <a:solidFill>
                  <a:srgbClr val="4472C4">
                    <a:alpha val="0"/>
                  </a:srgb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0E7A843-177B-780D-1EB4-E4D7C7C248B8}"/>
              </a:ext>
            </a:extLst>
          </p:cNvPr>
          <p:cNvSpPr/>
          <p:nvPr/>
        </p:nvSpPr>
        <p:spPr>
          <a:xfrm>
            <a:off x="7755834" y="5904430"/>
            <a:ext cx="1167544" cy="30008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19050">
              <a:bevelT w="0" h="3175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050" smtClean="0">
                <a:ln w="9525">
                  <a:solidFill>
                    <a:srgbClr val="4472C4">
                      <a:alpha val="0"/>
                    </a:srgbClr>
                  </a:solidFill>
                </a:ln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법동지구</a:t>
            </a:r>
            <a:endParaRPr lang="en-US" altLang="ko-KR" sz="1050" smtClean="0">
              <a:ln w="9525">
                <a:solidFill>
                  <a:srgbClr val="4472C4">
                    <a:alpha val="0"/>
                  </a:srgbClr>
                </a:solidFill>
              </a:ln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lvl="0" algn="ctr"/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(502</a:t>
            </a:r>
            <a:r>
              <a:rPr lang="ko-KR" altLang="en-US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천</a:t>
            </a:r>
            <a:r>
              <a:rPr lang="ko-KR" altLang="en-US" sz="90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㎡</a:t>
            </a:r>
            <a:r>
              <a:rPr lang="en-US" altLang="ko-KR" sz="90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’93 </a:t>
            </a:r>
            <a:r>
              <a:rPr lang="ko-KR" altLang="en-US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준공</a:t>
            </a:r>
            <a:r>
              <a:rPr lang="en-US" altLang="ko-KR" sz="900" smtClean="0">
                <a:ln w="9525"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en-US" altLang="ko-KR" sz="1050">
              <a:ln w="9525">
                <a:solidFill>
                  <a:srgbClr val="4472C4">
                    <a:alpha val="0"/>
                  </a:srgbClr>
                </a:solidFill>
              </a:ln>
              <a:solidFill>
                <a:prstClr val="black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4" name="자유형 33"/>
          <p:cNvSpPr/>
          <p:nvPr/>
        </p:nvSpPr>
        <p:spPr>
          <a:xfrm flipH="1" flipV="1">
            <a:off x="7494358" y="5693433"/>
            <a:ext cx="261476" cy="332943"/>
          </a:xfrm>
          <a:custGeom>
            <a:avLst/>
            <a:gdLst>
              <a:gd name="connsiteX0" fmla="*/ 1147313 w 1147313"/>
              <a:gd name="connsiteY0" fmla="*/ 2018582 h 2018582"/>
              <a:gd name="connsiteX1" fmla="*/ 1147313 w 1147313"/>
              <a:gd name="connsiteY1" fmla="*/ 0 h 2018582"/>
              <a:gd name="connsiteX2" fmla="*/ 0 w 1147313"/>
              <a:gd name="connsiteY2" fmla="*/ 0 h 201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7313" h="2018582">
                <a:moveTo>
                  <a:pt x="1147313" y="2018582"/>
                </a:moveTo>
                <a:lnTo>
                  <a:pt x="1147313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prstDash val="solid"/>
            <a:headEnd type="oval" w="sm" len="sm"/>
            <a:tailEnd type="non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00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-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5875">
          <a:solidFill>
            <a:schemeClr val="tx1"/>
          </a:solidFill>
          <a:prstDash val="solid"/>
          <a:headEnd type="oval"/>
          <a:tailEnd type="oval"/>
        </a:ln>
      </a:spPr>
      <a:bodyPr rtlCol="0" anchor="ctr"/>
      <a:lstStyle>
        <a:defPPr algn="ctr">
          <a:defRPr sz="1300" b="1" dirty="0" smtClean="0">
            <a:solidFill>
              <a:schemeClr val="tx1"/>
            </a:solidFill>
            <a:latin typeface="+mn-ea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4A45FF"/>
      </a:hlink>
      <a:folHlink>
        <a:srgbClr val="BE27BB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54081</TotalTime>
  <Words>165</Words>
  <Application>Microsoft Office PowerPoint</Application>
  <PresentationFormat>사용자 지정</PresentationFormat>
  <Paragraphs>55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KoPub돋움체 Bold</vt:lpstr>
      <vt:lpstr>Calibri</vt:lpstr>
      <vt:lpstr>맑은 고딕</vt:lpstr>
      <vt:lpstr>Arial</vt:lpstr>
      <vt:lpstr>1-1</vt:lpstr>
      <vt:lpstr>PowerPoint 프레젠테이션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soonhyun</dc:creator>
  <cp:lastModifiedBy>TG</cp:lastModifiedBy>
  <cp:revision>3643</cp:revision>
  <cp:lastPrinted>2024-06-10T11:07:42Z</cp:lastPrinted>
  <dcterms:created xsi:type="dcterms:W3CDTF">2010-04-19T05:03:23Z</dcterms:created>
  <dcterms:modified xsi:type="dcterms:W3CDTF">2024-07-03T07:19:10Z</dcterms:modified>
  <cp:version>12.0.0.535</cp:version>
</cp:coreProperties>
</file>